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9"/>
  </p:normalViewPr>
  <p:slideViewPr>
    <p:cSldViewPr snapToGrid="0" snapToObjects="1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1CF174-835B-4130-BAB7-048EC48C90F6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124B915-AD26-4107-B142-383A6F160FFD}">
      <dgm:prSet custT="1"/>
      <dgm:spPr/>
      <dgm:t>
        <a:bodyPr/>
        <a:lstStyle/>
        <a:p>
          <a:r>
            <a:rPr lang="it-IT" sz="3200" dirty="0">
              <a:latin typeface="Arial" panose="020B0604020202020204" pitchFamily="34" charset="0"/>
              <a:cs typeface="Arial" panose="020B0604020202020204" pitchFamily="34" charset="0"/>
            </a:rPr>
            <a:t>Cosa vogliamo che resti ai ragazzi del liceo dopo tre anni di studio della letteratura greca?</a:t>
          </a:r>
          <a:endParaRPr lang="en-US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5D1176-5346-4714-93AA-5974854E56D8}" type="parTrans" cxnId="{CB90C5DB-5941-47AA-8BAD-BAC609A8CF5F}">
      <dgm:prSet/>
      <dgm:spPr/>
      <dgm:t>
        <a:bodyPr/>
        <a:lstStyle/>
        <a:p>
          <a:endParaRPr lang="en-US"/>
        </a:p>
      </dgm:t>
    </dgm:pt>
    <dgm:pt modelId="{36BB59CB-8316-44AA-BC05-06392B39945A}" type="sibTrans" cxnId="{CB90C5DB-5941-47AA-8BAD-BAC609A8CF5F}">
      <dgm:prSet/>
      <dgm:spPr/>
      <dgm:t>
        <a:bodyPr/>
        <a:lstStyle/>
        <a:p>
          <a:endParaRPr lang="en-US"/>
        </a:p>
      </dgm:t>
    </dgm:pt>
    <dgm:pt modelId="{E5BE8162-4147-4576-A202-F3CDEC46BA36}">
      <dgm:prSet custT="1"/>
      <dgm:spPr/>
      <dgm:t>
        <a:bodyPr/>
        <a:lstStyle/>
        <a:p>
          <a:r>
            <a:rPr lang="it-IT" sz="3200" dirty="0">
              <a:latin typeface="Arial" panose="020B0604020202020204" pitchFamily="34" charset="0"/>
              <a:cs typeface="Arial" panose="020B0604020202020204" pitchFamily="34" charset="0"/>
            </a:rPr>
            <a:t>Per noi, un’idea il più possibile ampia e organica della cultura che ha prodotto quei testi.</a:t>
          </a:r>
          <a:endParaRPr lang="en-US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BE0746-324B-4D20-9BF6-66E3C06A77FC}" type="parTrans" cxnId="{3A153D65-CC7E-49E1-A79A-E3EAF037E9BF}">
      <dgm:prSet/>
      <dgm:spPr/>
      <dgm:t>
        <a:bodyPr/>
        <a:lstStyle/>
        <a:p>
          <a:endParaRPr lang="en-US"/>
        </a:p>
      </dgm:t>
    </dgm:pt>
    <dgm:pt modelId="{1B5C2058-F2C5-4247-B32F-383540100E95}" type="sibTrans" cxnId="{3A153D65-CC7E-49E1-A79A-E3EAF037E9BF}">
      <dgm:prSet/>
      <dgm:spPr/>
      <dgm:t>
        <a:bodyPr/>
        <a:lstStyle/>
        <a:p>
          <a:endParaRPr lang="en-US"/>
        </a:p>
      </dgm:t>
    </dgm:pt>
    <dgm:pt modelId="{0005C9C8-E73C-6445-A8BF-9BC9B90FB8E5}" type="pres">
      <dgm:prSet presAssocID="{181CF174-835B-4130-BAB7-048EC48C90F6}" presName="outerComposite" presStyleCnt="0">
        <dgm:presLayoutVars>
          <dgm:chMax val="5"/>
          <dgm:dir/>
          <dgm:resizeHandles val="exact"/>
        </dgm:presLayoutVars>
      </dgm:prSet>
      <dgm:spPr/>
    </dgm:pt>
    <dgm:pt modelId="{2D035E44-CF9E-1942-B250-D318A8C370D4}" type="pres">
      <dgm:prSet presAssocID="{181CF174-835B-4130-BAB7-048EC48C90F6}" presName="dummyMaxCanvas" presStyleCnt="0">
        <dgm:presLayoutVars/>
      </dgm:prSet>
      <dgm:spPr/>
    </dgm:pt>
    <dgm:pt modelId="{09785AAB-ECFE-3442-91C8-B55A3879F66A}" type="pres">
      <dgm:prSet presAssocID="{181CF174-835B-4130-BAB7-048EC48C90F6}" presName="TwoNodes_1" presStyleLbl="node1" presStyleIdx="0" presStyleCnt="2">
        <dgm:presLayoutVars>
          <dgm:bulletEnabled val="1"/>
        </dgm:presLayoutVars>
      </dgm:prSet>
      <dgm:spPr/>
    </dgm:pt>
    <dgm:pt modelId="{ADC7040D-166F-CC4F-9119-64F892013C9A}" type="pres">
      <dgm:prSet presAssocID="{181CF174-835B-4130-BAB7-048EC48C90F6}" presName="TwoNodes_2" presStyleLbl="node1" presStyleIdx="1" presStyleCnt="2">
        <dgm:presLayoutVars>
          <dgm:bulletEnabled val="1"/>
        </dgm:presLayoutVars>
      </dgm:prSet>
      <dgm:spPr/>
    </dgm:pt>
    <dgm:pt modelId="{308299C7-FCA6-C742-80EC-1D753F605A21}" type="pres">
      <dgm:prSet presAssocID="{181CF174-835B-4130-BAB7-048EC48C90F6}" presName="TwoConn_1-2" presStyleLbl="fgAccFollowNode1" presStyleIdx="0" presStyleCnt="1">
        <dgm:presLayoutVars>
          <dgm:bulletEnabled val="1"/>
        </dgm:presLayoutVars>
      </dgm:prSet>
      <dgm:spPr/>
    </dgm:pt>
    <dgm:pt modelId="{2F53ADAE-9B05-3047-A509-F8C0D3FB7262}" type="pres">
      <dgm:prSet presAssocID="{181CF174-835B-4130-BAB7-048EC48C90F6}" presName="TwoNodes_1_text" presStyleLbl="node1" presStyleIdx="1" presStyleCnt="2">
        <dgm:presLayoutVars>
          <dgm:bulletEnabled val="1"/>
        </dgm:presLayoutVars>
      </dgm:prSet>
      <dgm:spPr/>
    </dgm:pt>
    <dgm:pt modelId="{D623408A-1B9F-5D46-BADE-0EC8284FCC16}" type="pres">
      <dgm:prSet presAssocID="{181CF174-835B-4130-BAB7-048EC48C90F6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3A153D65-CC7E-49E1-A79A-E3EAF037E9BF}" srcId="{181CF174-835B-4130-BAB7-048EC48C90F6}" destId="{E5BE8162-4147-4576-A202-F3CDEC46BA36}" srcOrd="1" destOrd="0" parTransId="{4DBE0746-324B-4D20-9BF6-66E3C06A77FC}" sibTransId="{1B5C2058-F2C5-4247-B32F-383540100E95}"/>
    <dgm:cxn modelId="{4BD0147D-E3C5-0C4D-BB47-387596B48DE5}" type="presOf" srcId="{5124B915-AD26-4107-B142-383A6F160FFD}" destId="{09785AAB-ECFE-3442-91C8-B55A3879F66A}" srcOrd="0" destOrd="0" presId="urn:microsoft.com/office/officeart/2005/8/layout/vProcess5"/>
    <dgm:cxn modelId="{C49C92D2-35F5-3643-B270-870D1CCD7901}" type="presOf" srcId="{36BB59CB-8316-44AA-BC05-06392B39945A}" destId="{308299C7-FCA6-C742-80EC-1D753F605A21}" srcOrd="0" destOrd="0" presId="urn:microsoft.com/office/officeart/2005/8/layout/vProcess5"/>
    <dgm:cxn modelId="{CB90C5DB-5941-47AA-8BAD-BAC609A8CF5F}" srcId="{181CF174-835B-4130-BAB7-048EC48C90F6}" destId="{5124B915-AD26-4107-B142-383A6F160FFD}" srcOrd="0" destOrd="0" parTransId="{5F5D1176-5346-4714-93AA-5974854E56D8}" sibTransId="{36BB59CB-8316-44AA-BC05-06392B39945A}"/>
    <dgm:cxn modelId="{9ED41CF0-53AE-0941-8E07-49FD4EE21491}" type="presOf" srcId="{E5BE8162-4147-4576-A202-F3CDEC46BA36}" destId="{D623408A-1B9F-5D46-BADE-0EC8284FCC16}" srcOrd="1" destOrd="0" presId="urn:microsoft.com/office/officeart/2005/8/layout/vProcess5"/>
    <dgm:cxn modelId="{6F0F5DF2-5F0F-2748-83A8-B812795FF89C}" type="presOf" srcId="{5124B915-AD26-4107-B142-383A6F160FFD}" destId="{2F53ADAE-9B05-3047-A509-F8C0D3FB7262}" srcOrd="1" destOrd="0" presId="urn:microsoft.com/office/officeart/2005/8/layout/vProcess5"/>
    <dgm:cxn modelId="{114EE8F9-CAD7-3B4F-8375-AD7B4386392B}" type="presOf" srcId="{181CF174-835B-4130-BAB7-048EC48C90F6}" destId="{0005C9C8-E73C-6445-A8BF-9BC9B90FB8E5}" srcOrd="0" destOrd="0" presId="urn:microsoft.com/office/officeart/2005/8/layout/vProcess5"/>
    <dgm:cxn modelId="{82B6EEFA-E5BF-624F-A612-64FAD499B6AD}" type="presOf" srcId="{E5BE8162-4147-4576-A202-F3CDEC46BA36}" destId="{ADC7040D-166F-CC4F-9119-64F892013C9A}" srcOrd="0" destOrd="0" presId="urn:microsoft.com/office/officeart/2005/8/layout/vProcess5"/>
    <dgm:cxn modelId="{A2AF2D8D-6C22-4E4A-8AE1-64DFB7FDFC1D}" type="presParOf" srcId="{0005C9C8-E73C-6445-A8BF-9BC9B90FB8E5}" destId="{2D035E44-CF9E-1942-B250-D318A8C370D4}" srcOrd="0" destOrd="0" presId="urn:microsoft.com/office/officeart/2005/8/layout/vProcess5"/>
    <dgm:cxn modelId="{F2E3AC59-FCB2-E94F-B702-52B713A7A3C0}" type="presParOf" srcId="{0005C9C8-E73C-6445-A8BF-9BC9B90FB8E5}" destId="{09785AAB-ECFE-3442-91C8-B55A3879F66A}" srcOrd="1" destOrd="0" presId="urn:microsoft.com/office/officeart/2005/8/layout/vProcess5"/>
    <dgm:cxn modelId="{399438C3-2551-9641-94B2-CD13C4573936}" type="presParOf" srcId="{0005C9C8-E73C-6445-A8BF-9BC9B90FB8E5}" destId="{ADC7040D-166F-CC4F-9119-64F892013C9A}" srcOrd="2" destOrd="0" presId="urn:microsoft.com/office/officeart/2005/8/layout/vProcess5"/>
    <dgm:cxn modelId="{418D694D-B121-3D41-AD14-BE433A55D3F2}" type="presParOf" srcId="{0005C9C8-E73C-6445-A8BF-9BC9B90FB8E5}" destId="{308299C7-FCA6-C742-80EC-1D753F605A21}" srcOrd="3" destOrd="0" presId="urn:microsoft.com/office/officeart/2005/8/layout/vProcess5"/>
    <dgm:cxn modelId="{60413463-4C11-B442-A5C3-B52AE6CAA29C}" type="presParOf" srcId="{0005C9C8-E73C-6445-A8BF-9BC9B90FB8E5}" destId="{2F53ADAE-9B05-3047-A509-F8C0D3FB7262}" srcOrd="4" destOrd="0" presId="urn:microsoft.com/office/officeart/2005/8/layout/vProcess5"/>
    <dgm:cxn modelId="{A283BCC8-744E-A048-ACB9-97290AA6A197}" type="presParOf" srcId="{0005C9C8-E73C-6445-A8BF-9BC9B90FB8E5}" destId="{D623408A-1B9F-5D46-BADE-0EC8284FCC16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CBC224-7B44-497A-8775-8FC304532ED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4D0EC0-FE4D-4179-A83A-4B9A9231E992}">
      <dgm:prSet/>
      <dgm:spPr/>
      <dgm:t>
        <a:bodyPr/>
        <a:lstStyle/>
        <a:p>
          <a:r>
            <a:rPr lang="it-IT" dirty="0">
              <a:latin typeface="Arial" panose="020B0604020202020204" pitchFamily="34" charset="0"/>
              <a:cs typeface="Arial" panose="020B0604020202020204" pitchFamily="34" charset="0"/>
            </a:rPr>
            <a:t>è il modo più organico di approcciare lo studio di una cultura come quella greca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97D845-637C-4B33-A8B9-A8DA721AFF96}" type="parTrans" cxnId="{1DCE89E0-80D9-4F69-B803-F7F3C21B67A4}">
      <dgm:prSet/>
      <dgm:spPr/>
      <dgm:t>
        <a:bodyPr/>
        <a:lstStyle/>
        <a:p>
          <a:endParaRPr lang="en-US"/>
        </a:p>
      </dgm:t>
    </dgm:pt>
    <dgm:pt modelId="{F23C8B8F-42A4-42BD-9278-AE90F0EC1C68}" type="sibTrans" cxnId="{1DCE89E0-80D9-4F69-B803-F7F3C21B67A4}">
      <dgm:prSet/>
      <dgm:spPr/>
      <dgm:t>
        <a:bodyPr/>
        <a:lstStyle/>
        <a:p>
          <a:endParaRPr lang="en-US"/>
        </a:p>
      </dgm:t>
    </dgm:pt>
    <dgm:pt modelId="{2CDC8488-0DD4-480B-8EE1-029ECF3D8750}">
      <dgm:prSet/>
      <dgm:spPr/>
      <dgm:t>
        <a:bodyPr/>
        <a:lstStyle/>
        <a:p>
          <a:r>
            <a:rPr lang="it-IT" dirty="0">
              <a:latin typeface="Arial" panose="020B0604020202020204" pitchFamily="34" charset="0"/>
              <a:cs typeface="Arial" panose="020B0604020202020204" pitchFamily="34" charset="0"/>
            </a:rPr>
            <a:t>ricolloca il testo nella sua giusta dimensione in un quadro sociologico di insieme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82C466-A009-41ED-A1F3-CE7DAA534684}" type="parTrans" cxnId="{5EDA5584-4C23-4730-A724-D92BA31DC81A}">
      <dgm:prSet/>
      <dgm:spPr/>
      <dgm:t>
        <a:bodyPr/>
        <a:lstStyle/>
        <a:p>
          <a:endParaRPr lang="en-US"/>
        </a:p>
      </dgm:t>
    </dgm:pt>
    <dgm:pt modelId="{1A58779E-90CE-4905-B1D0-09C3AC492B3B}" type="sibTrans" cxnId="{5EDA5584-4C23-4730-A724-D92BA31DC81A}">
      <dgm:prSet/>
      <dgm:spPr/>
      <dgm:t>
        <a:bodyPr/>
        <a:lstStyle/>
        <a:p>
          <a:endParaRPr lang="en-US"/>
        </a:p>
      </dgm:t>
    </dgm:pt>
    <dgm:pt modelId="{F1923AB6-C95F-4DFB-A6A9-C5E02E12A215}">
      <dgm:prSet/>
      <dgm:spPr/>
      <dgm:t>
        <a:bodyPr/>
        <a:lstStyle/>
        <a:p>
          <a:r>
            <a:rPr lang="it-IT" dirty="0">
              <a:latin typeface="Arial" panose="020B0604020202020204" pitchFamily="34" charset="0"/>
              <a:cs typeface="Arial" panose="020B0604020202020204" pitchFamily="34" charset="0"/>
            </a:rPr>
            <a:t>ridà consistenza storica e vitalità ai testi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173843-F398-49DA-84C2-CED10AA28C0A}" type="parTrans" cxnId="{6F62A80D-DA36-433A-8D81-9557C78C9797}">
      <dgm:prSet/>
      <dgm:spPr/>
      <dgm:t>
        <a:bodyPr/>
        <a:lstStyle/>
        <a:p>
          <a:endParaRPr lang="en-US"/>
        </a:p>
      </dgm:t>
    </dgm:pt>
    <dgm:pt modelId="{BC6665EA-86C3-46B0-B2D6-A5C8726DCB77}" type="sibTrans" cxnId="{6F62A80D-DA36-433A-8D81-9557C78C9797}">
      <dgm:prSet/>
      <dgm:spPr/>
      <dgm:t>
        <a:bodyPr/>
        <a:lstStyle/>
        <a:p>
          <a:endParaRPr lang="en-US"/>
        </a:p>
      </dgm:t>
    </dgm:pt>
    <dgm:pt modelId="{69970B69-CB3D-2A41-BEE0-A126A48BCE5C}">
      <dgm:prSet/>
      <dgm:spPr/>
      <dgm:t>
        <a:bodyPr/>
        <a:lstStyle/>
        <a:p>
          <a:r>
            <a:rPr lang="it-IT" dirty="0">
              <a:latin typeface="Arial" panose="020B0604020202020204" pitchFamily="34" charset="0"/>
              <a:cs typeface="Arial" panose="020B0604020202020204" pitchFamily="34" charset="0"/>
            </a:rPr>
            <a:t>La ricostruzione delle occasioni:</a:t>
          </a:r>
        </a:p>
      </dgm:t>
    </dgm:pt>
    <dgm:pt modelId="{3D54D0FC-EF03-A54F-AA3F-54D528DD6C0B}" type="parTrans" cxnId="{F50899E6-342A-E146-B366-921A0E14D95F}">
      <dgm:prSet/>
      <dgm:spPr/>
      <dgm:t>
        <a:bodyPr/>
        <a:lstStyle/>
        <a:p>
          <a:endParaRPr lang="it-IT"/>
        </a:p>
      </dgm:t>
    </dgm:pt>
    <dgm:pt modelId="{E3F6E443-BDC4-E341-BCE1-2039EFF1F4D9}" type="sibTrans" cxnId="{F50899E6-342A-E146-B366-921A0E14D95F}">
      <dgm:prSet/>
      <dgm:spPr/>
      <dgm:t>
        <a:bodyPr/>
        <a:lstStyle/>
        <a:p>
          <a:endParaRPr lang="it-IT"/>
        </a:p>
      </dgm:t>
    </dgm:pt>
    <dgm:pt modelId="{BC3F414C-A650-2F47-99AB-15B8E729F5D0}" type="pres">
      <dgm:prSet presAssocID="{CECBC224-7B44-497A-8775-8FC304532ED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8C508DC-FD13-7945-B835-42EBB905F967}" type="pres">
      <dgm:prSet presAssocID="{0C4D0EC0-FE4D-4179-A83A-4B9A9231E992}" presName="hierRoot1" presStyleCnt="0"/>
      <dgm:spPr/>
    </dgm:pt>
    <dgm:pt modelId="{A3F77539-D03E-AD42-A000-AC48A1EB21B5}" type="pres">
      <dgm:prSet presAssocID="{0C4D0EC0-FE4D-4179-A83A-4B9A9231E992}" presName="composite" presStyleCnt="0"/>
      <dgm:spPr/>
    </dgm:pt>
    <dgm:pt modelId="{75730AA9-3E80-6F4A-89C4-DE10F62934BD}" type="pres">
      <dgm:prSet presAssocID="{0C4D0EC0-FE4D-4179-A83A-4B9A9231E992}" presName="background" presStyleLbl="node0" presStyleIdx="0" presStyleCnt="4"/>
      <dgm:spPr/>
    </dgm:pt>
    <dgm:pt modelId="{F9651F40-1D3E-ED47-A98F-EE7F8DFE3450}" type="pres">
      <dgm:prSet presAssocID="{0C4D0EC0-FE4D-4179-A83A-4B9A9231E992}" presName="text" presStyleLbl="fgAcc0" presStyleIdx="0" presStyleCnt="4" custLinFactNeighborX="15489" custLinFactNeighborY="31160">
        <dgm:presLayoutVars>
          <dgm:chPref val="3"/>
        </dgm:presLayoutVars>
      </dgm:prSet>
      <dgm:spPr/>
    </dgm:pt>
    <dgm:pt modelId="{7D09CEE0-254E-1A46-B841-2BAA41B4F9D8}" type="pres">
      <dgm:prSet presAssocID="{0C4D0EC0-FE4D-4179-A83A-4B9A9231E992}" presName="hierChild2" presStyleCnt="0"/>
      <dgm:spPr/>
    </dgm:pt>
    <dgm:pt modelId="{9095D8C3-3488-1143-AB5F-72A4676310B7}" type="pres">
      <dgm:prSet presAssocID="{2CDC8488-0DD4-480B-8EE1-029ECF3D8750}" presName="hierRoot1" presStyleCnt="0"/>
      <dgm:spPr/>
    </dgm:pt>
    <dgm:pt modelId="{29774161-506C-774B-8416-1950F508F57B}" type="pres">
      <dgm:prSet presAssocID="{2CDC8488-0DD4-480B-8EE1-029ECF3D8750}" presName="composite" presStyleCnt="0"/>
      <dgm:spPr/>
    </dgm:pt>
    <dgm:pt modelId="{3CD8E311-4034-4840-85FC-6B064A492774}" type="pres">
      <dgm:prSet presAssocID="{2CDC8488-0DD4-480B-8EE1-029ECF3D8750}" presName="background" presStyleLbl="node0" presStyleIdx="1" presStyleCnt="4"/>
      <dgm:spPr/>
    </dgm:pt>
    <dgm:pt modelId="{82DD56D6-B3A5-944B-864F-65994A8A2018}" type="pres">
      <dgm:prSet presAssocID="{2CDC8488-0DD4-480B-8EE1-029ECF3D8750}" presName="text" presStyleLbl="fgAcc0" presStyleIdx="1" presStyleCnt="4" custScaleX="87271" custScaleY="103203" custLinFactNeighborX="46675" custLinFactNeighborY="49274">
        <dgm:presLayoutVars>
          <dgm:chPref val="3"/>
        </dgm:presLayoutVars>
      </dgm:prSet>
      <dgm:spPr/>
    </dgm:pt>
    <dgm:pt modelId="{A449AC36-D873-5B4C-8421-6CE09A33341D}" type="pres">
      <dgm:prSet presAssocID="{2CDC8488-0DD4-480B-8EE1-029ECF3D8750}" presName="hierChild2" presStyleCnt="0"/>
      <dgm:spPr/>
    </dgm:pt>
    <dgm:pt modelId="{431903EB-3169-6040-A648-AA2C53AF64C5}" type="pres">
      <dgm:prSet presAssocID="{F1923AB6-C95F-4DFB-A6A9-C5E02E12A215}" presName="hierRoot1" presStyleCnt="0"/>
      <dgm:spPr/>
    </dgm:pt>
    <dgm:pt modelId="{FA3EBD83-2AFF-1541-BA9C-3AC29C434B56}" type="pres">
      <dgm:prSet presAssocID="{F1923AB6-C95F-4DFB-A6A9-C5E02E12A215}" presName="composite" presStyleCnt="0"/>
      <dgm:spPr/>
    </dgm:pt>
    <dgm:pt modelId="{E6592FE6-8E0E-294D-A08D-F53BA4F31863}" type="pres">
      <dgm:prSet presAssocID="{F1923AB6-C95F-4DFB-A6A9-C5E02E12A215}" presName="background" presStyleLbl="node0" presStyleIdx="2" presStyleCnt="4"/>
      <dgm:spPr/>
    </dgm:pt>
    <dgm:pt modelId="{0640F4DB-251C-A740-A611-5D276EDD5A6C}" type="pres">
      <dgm:prSet presAssocID="{F1923AB6-C95F-4DFB-A6A9-C5E02E12A215}" presName="text" presStyleLbl="fgAcc0" presStyleIdx="2" presStyleCnt="4" custScaleY="86884" custLinFactNeighborX="83788" custLinFactNeighborY="35928">
        <dgm:presLayoutVars>
          <dgm:chPref val="3"/>
        </dgm:presLayoutVars>
      </dgm:prSet>
      <dgm:spPr/>
    </dgm:pt>
    <dgm:pt modelId="{2BA6AB5E-B4C6-9B4B-9D43-4A2D903D3BA6}" type="pres">
      <dgm:prSet presAssocID="{F1923AB6-C95F-4DFB-A6A9-C5E02E12A215}" presName="hierChild2" presStyleCnt="0"/>
      <dgm:spPr/>
    </dgm:pt>
    <dgm:pt modelId="{3352702E-56B5-6745-B9E1-1281B72D9E06}" type="pres">
      <dgm:prSet presAssocID="{69970B69-CB3D-2A41-BEE0-A126A48BCE5C}" presName="hierRoot1" presStyleCnt="0"/>
      <dgm:spPr/>
    </dgm:pt>
    <dgm:pt modelId="{D9F6959D-16C6-8A4E-AFE5-6145550DF0E2}" type="pres">
      <dgm:prSet presAssocID="{69970B69-CB3D-2A41-BEE0-A126A48BCE5C}" presName="composite" presStyleCnt="0"/>
      <dgm:spPr/>
    </dgm:pt>
    <dgm:pt modelId="{8C4274E4-9FC9-0A4B-A1B4-794447663B21}" type="pres">
      <dgm:prSet presAssocID="{69970B69-CB3D-2A41-BEE0-A126A48BCE5C}" presName="background" presStyleLbl="node0" presStyleIdx="3" presStyleCnt="4"/>
      <dgm:spPr/>
    </dgm:pt>
    <dgm:pt modelId="{ED996B22-C169-BB4B-904C-E5928BBB3110}" type="pres">
      <dgm:prSet presAssocID="{69970B69-CB3D-2A41-BEE0-A126A48BCE5C}" presName="text" presStyleLbl="fgAcc0" presStyleIdx="3" presStyleCnt="4" custLinFactX="-95335" custLinFactNeighborX="-100000" custLinFactNeighborY="-92128">
        <dgm:presLayoutVars>
          <dgm:chPref val="3"/>
        </dgm:presLayoutVars>
      </dgm:prSet>
      <dgm:spPr/>
    </dgm:pt>
    <dgm:pt modelId="{7ABC4E34-6932-6647-A299-ED084DBA01BC}" type="pres">
      <dgm:prSet presAssocID="{69970B69-CB3D-2A41-BEE0-A126A48BCE5C}" presName="hierChild2" presStyleCnt="0"/>
      <dgm:spPr/>
    </dgm:pt>
  </dgm:ptLst>
  <dgm:cxnLst>
    <dgm:cxn modelId="{6F62A80D-DA36-433A-8D81-9557C78C9797}" srcId="{CECBC224-7B44-497A-8775-8FC304532ED6}" destId="{F1923AB6-C95F-4DFB-A6A9-C5E02E12A215}" srcOrd="2" destOrd="0" parTransId="{9B173843-F398-49DA-84C2-CED10AA28C0A}" sibTransId="{BC6665EA-86C3-46B0-B2D6-A5C8726DCB77}"/>
    <dgm:cxn modelId="{0DC50625-44EF-2642-918B-0BE0E4BD7E0B}" type="presOf" srcId="{CECBC224-7B44-497A-8775-8FC304532ED6}" destId="{BC3F414C-A650-2F47-99AB-15B8E729F5D0}" srcOrd="0" destOrd="0" presId="urn:microsoft.com/office/officeart/2005/8/layout/hierarchy1"/>
    <dgm:cxn modelId="{5EDA5584-4C23-4730-A724-D92BA31DC81A}" srcId="{CECBC224-7B44-497A-8775-8FC304532ED6}" destId="{2CDC8488-0DD4-480B-8EE1-029ECF3D8750}" srcOrd="1" destOrd="0" parTransId="{F482C466-A009-41ED-A1F3-CE7DAA534684}" sibTransId="{1A58779E-90CE-4905-B1D0-09C3AC492B3B}"/>
    <dgm:cxn modelId="{67AAEF90-ECCF-254A-9952-01AACBA0A8F5}" type="presOf" srcId="{0C4D0EC0-FE4D-4179-A83A-4B9A9231E992}" destId="{F9651F40-1D3E-ED47-A98F-EE7F8DFE3450}" srcOrd="0" destOrd="0" presId="urn:microsoft.com/office/officeart/2005/8/layout/hierarchy1"/>
    <dgm:cxn modelId="{1F393697-3D04-7544-90EC-43E513ABF4CA}" type="presOf" srcId="{2CDC8488-0DD4-480B-8EE1-029ECF3D8750}" destId="{82DD56D6-B3A5-944B-864F-65994A8A2018}" srcOrd="0" destOrd="0" presId="urn:microsoft.com/office/officeart/2005/8/layout/hierarchy1"/>
    <dgm:cxn modelId="{FDD1589A-691D-7B4F-B54F-FAF51A029F03}" type="presOf" srcId="{69970B69-CB3D-2A41-BEE0-A126A48BCE5C}" destId="{ED996B22-C169-BB4B-904C-E5928BBB3110}" srcOrd="0" destOrd="0" presId="urn:microsoft.com/office/officeart/2005/8/layout/hierarchy1"/>
    <dgm:cxn modelId="{B6CBE7A5-CA3C-AC43-8585-1E4312963218}" type="presOf" srcId="{F1923AB6-C95F-4DFB-A6A9-C5E02E12A215}" destId="{0640F4DB-251C-A740-A611-5D276EDD5A6C}" srcOrd="0" destOrd="0" presId="urn:microsoft.com/office/officeart/2005/8/layout/hierarchy1"/>
    <dgm:cxn modelId="{1DCE89E0-80D9-4F69-B803-F7F3C21B67A4}" srcId="{CECBC224-7B44-497A-8775-8FC304532ED6}" destId="{0C4D0EC0-FE4D-4179-A83A-4B9A9231E992}" srcOrd="0" destOrd="0" parTransId="{B297D845-637C-4B33-A8B9-A8DA721AFF96}" sibTransId="{F23C8B8F-42A4-42BD-9278-AE90F0EC1C68}"/>
    <dgm:cxn modelId="{F50899E6-342A-E146-B366-921A0E14D95F}" srcId="{CECBC224-7B44-497A-8775-8FC304532ED6}" destId="{69970B69-CB3D-2A41-BEE0-A126A48BCE5C}" srcOrd="3" destOrd="0" parTransId="{3D54D0FC-EF03-A54F-AA3F-54D528DD6C0B}" sibTransId="{E3F6E443-BDC4-E341-BCE1-2039EFF1F4D9}"/>
    <dgm:cxn modelId="{D20C39F8-3AC2-1147-800D-E8C1BA70D3E4}" type="presParOf" srcId="{BC3F414C-A650-2F47-99AB-15B8E729F5D0}" destId="{78C508DC-FD13-7945-B835-42EBB905F967}" srcOrd="0" destOrd="0" presId="urn:microsoft.com/office/officeart/2005/8/layout/hierarchy1"/>
    <dgm:cxn modelId="{333D486D-5360-0048-BF7B-88D11CECBEFB}" type="presParOf" srcId="{78C508DC-FD13-7945-B835-42EBB905F967}" destId="{A3F77539-D03E-AD42-A000-AC48A1EB21B5}" srcOrd="0" destOrd="0" presId="urn:microsoft.com/office/officeart/2005/8/layout/hierarchy1"/>
    <dgm:cxn modelId="{57514245-B87F-5D43-B7C9-D83684B9E925}" type="presParOf" srcId="{A3F77539-D03E-AD42-A000-AC48A1EB21B5}" destId="{75730AA9-3E80-6F4A-89C4-DE10F62934BD}" srcOrd="0" destOrd="0" presId="urn:microsoft.com/office/officeart/2005/8/layout/hierarchy1"/>
    <dgm:cxn modelId="{B05DB9F2-6A2B-4C40-92D6-69FE403C1485}" type="presParOf" srcId="{A3F77539-D03E-AD42-A000-AC48A1EB21B5}" destId="{F9651F40-1D3E-ED47-A98F-EE7F8DFE3450}" srcOrd="1" destOrd="0" presId="urn:microsoft.com/office/officeart/2005/8/layout/hierarchy1"/>
    <dgm:cxn modelId="{1A6EA4E5-FDE3-464D-BF36-3C7A3BE7B69D}" type="presParOf" srcId="{78C508DC-FD13-7945-B835-42EBB905F967}" destId="{7D09CEE0-254E-1A46-B841-2BAA41B4F9D8}" srcOrd="1" destOrd="0" presId="urn:microsoft.com/office/officeart/2005/8/layout/hierarchy1"/>
    <dgm:cxn modelId="{B2708B88-B905-214D-A4CA-50AD94F258C2}" type="presParOf" srcId="{BC3F414C-A650-2F47-99AB-15B8E729F5D0}" destId="{9095D8C3-3488-1143-AB5F-72A4676310B7}" srcOrd="1" destOrd="0" presId="urn:microsoft.com/office/officeart/2005/8/layout/hierarchy1"/>
    <dgm:cxn modelId="{E89FF0C7-98AA-F443-9D63-FE6282BB9EE4}" type="presParOf" srcId="{9095D8C3-3488-1143-AB5F-72A4676310B7}" destId="{29774161-506C-774B-8416-1950F508F57B}" srcOrd="0" destOrd="0" presId="urn:microsoft.com/office/officeart/2005/8/layout/hierarchy1"/>
    <dgm:cxn modelId="{A62A4ED1-F9D0-E84A-867C-BF8B0E175978}" type="presParOf" srcId="{29774161-506C-774B-8416-1950F508F57B}" destId="{3CD8E311-4034-4840-85FC-6B064A492774}" srcOrd="0" destOrd="0" presId="urn:microsoft.com/office/officeart/2005/8/layout/hierarchy1"/>
    <dgm:cxn modelId="{8BB70667-DEDA-EB44-A638-487674947129}" type="presParOf" srcId="{29774161-506C-774B-8416-1950F508F57B}" destId="{82DD56D6-B3A5-944B-864F-65994A8A2018}" srcOrd="1" destOrd="0" presId="urn:microsoft.com/office/officeart/2005/8/layout/hierarchy1"/>
    <dgm:cxn modelId="{951EB4CB-1B12-684A-899E-F074E67DC4D7}" type="presParOf" srcId="{9095D8C3-3488-1143-AB5F-72A4676310B7}" destId="{A449AC36-D873-5B4C-8421-6CE09A33341D}" srcOrd="1" destOrd="0" presId="urn:microsoft.com/office/officeart/2005/8/layout/hierarchy1"/>
    <dgm:cxn modelId="{2A9AF614-0048-D144-8004-A337A9293698}" type="presParOf" srcId="{BC3F414C-A650-2F47-99AB-15B8E729F5D0}" destId="{431903EB-3169-6040-A648-AA2C53AF64C5}" srcOrd="2" destOrd="0" presId="urn:microsoft.com/office/officeart/2005/8/layout/hierarchy1"/>
    <dgm:cxn modelId="{A9BB5490-1433-5C4D-BEB0-EA910BCA6F8E}" type="presParOf" srcId="{431903EB-3169-6040-A648-AA2C53AF64C5}" destId="{FA3EBD83-2AFF-1541-BA9C-3AC29C434B56}" srcOrd="0" destOrd="0" presId="urn:microsoft.com/office/officeart/2005/8/layout/hierarchy1"/>
    <dgm:cxn modelId="{D76B1379-2D3A-F54B-B7C9-FEF8988E5BF5}" type="presParOf" srcId="{FA3EBD83-2AFF-1541-BA9C-3AC29C434B56}" destId="{E6592FE6-8E0E-294D-A08D-F53BA4F31863}" srcOrd="0" destOrd="0" presId="urn:microsoft.com/office/officeart/2005/8/layout/hierarchy1"/>
    <dgm:cxn modelId="{0BDB7791-3A66-294D-9761-C6CC169A0FA3}" type="presParOf" srcId="{FA3EBD83-2AFF-1541-BA9C-3AC29C434B56}" destId="{0640F4DB-251C-A740-A611-5D276EDD5A6C}" srcOrd="1" destOrd="0" presId="urn:microsoft.com/office/officeart/2005/8/layout/hierarchy1"/>
    <dgm:cxn modelId="{743E5F22-94A2-C74A-8716-154A8ADFB396}" type="presParOf" srcId="{431903EB-3169-6040-A648-AA2C53AF64C5}" destId="{2BA6AB5E-B4C6-9B4B-9D43-4A2D903D3BA6}" srcOrd="1" destOrd="0" presId="urn:microsoft.com/office/officeart/2005/8/layout/hierarchy1"/>
    <dgm:cxn modelId="{69F4A69C-78B4-AA4A-B8BB-219DAD2EB362}" type="presParOf" srcId="{BC3F414C-A650-2F47-99AB-15B8E729F5D0}" destId="{3352702E-56B5-6745-B9E1-1281B72D9E06}" srcOrd="3" destOrd="0" presId="urn:microsoft.com/office/officeart/2005/8/layout/hierarchy1"/>
    <dgm:cxn modelId="{18E360BD-E898-0244-938A-A8D01BCBA4CD}" type="presParOf" srcId="{3352702E-56B5-6745-B9E1-1281B72D9E06}" destId="{D9F6959D-16C6-8A4E-AFE5-6145550DF0E2}" srcOrd="0" destOrd="0" presId="urn:microsoft.com/office/officeart/2005/8/layout/hierarchy1"/>
    <dgm:cxn modelId="{7CCE2F8A-AB59-6E4B-A784-30FE5D65CCBE}" type="presParOf" srcId="{D9F6959D-16C6-8A4E-AFE5-6145550DF0E2}" destId="{8C4274E4-9FC9-0A4B-A1B4-794447663B21}" srcOrd="0" destOrd="0" presId="urn:microsoft.com/office/officeart/2005/8/layout/hierarchy1"/>
    <dgm:cxn modelId="{8D9DA847-FFB6-0F42-AC3A-BAB2593087A6}" type="presParOf" srcId="{D9F6959D-16C6-8A4E-AFE5-6145550DF0E2}" destId="{ED996B22-C169-BB4B-904C-E5928BBB3110}" srcOrd="1" destOrd="0" presId="urn:microsoft.com/office/officeart/2005/8/layout/hierarchy1"/>
    <dgm:cxn modelId="{3E1C3744-95BE-DB43-B9FF-7CF0CBDFE801}" type="presParOf" srcId="{3352702E-56B5-6745-B9E1-1281B72D9E06}" destId="{7ABC4E34-6932-6647-A299-ED084DBA01B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052CA5-9F44-46CB-8A4F-09684722A5A5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51B7C9E-D644-48E1-AB3D-B057804136AD}">
      <dgm:prSet/>
      <dgm:spPr/>
      <dgm:t>
        <a:bodyPr/>
        <a:lstStyle/>
        <a:p>
          <a:r>
            <a:rPr lang="it-IT" dirty="0">
              <a:latin typeface="Arial" panose="020B0604020202020204" pitchFamily="34" charset="0"/>
              <a:cs typeface="Arial" panose="020B0604020202020204" pitchFamily="34" charset="0"/>
            </a:rPr>
            <a:t>Riteniamo quindi che lo studio della cultura greca e dei testi da essa prodotti debba: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973833-C401-49DC-9E83-68C8A8AD9A2C}" type="parTrans" cxnId="{FB5E886F-3061-4A4D-8499-C69633C98424}">
      <dgm:prSet/>
      <dgm:spPr/>
      <dgm:t>
        <a:bodyPr/>
        <a:lstStyle/>
        <a:p>
          <a:endParaRPr lang="en-US"/>
        </a:p>
      </dgm:t>
    </dgm:pt>
    <dgm:pt modelId="{0E779701-2AA8-4AD7-8135-E777956FEEAD}" type="sibTrans" cxnId="{FB5E886F-3061-4A4D-8499-C69633C98424}">
      <dgm:prSet/>
      <dgm:spPr/>
      <dgm:t>
        <a:bodyPr/>
        <a:lstStyle/>
        <a:p>
          <a:endParaRPr lang="en-US"/>
        </a:p>
      </dgm:t>
    </dgm:pt>
    <dgm:pt modelId="{0E5C61BE-E693-4EB5-8613-C465671240CC}">
      <dgm:prSet/>
      <dgm:spPr/>
      <dgm:t>
        <a:bodyPr/>
        <a:lstStyle/>
        <a:p>
          <a:r>
            <a:rPr lang="it-IT" dirty="0"/>
            <a:t>1. </a:t>
          </a:r>
          <a:r>
            <a:rPr lang="it-IT" dirty="0">
              <a:latin typeface="Arial" panose="020B0604020202020204" pitchFamily="34" charset="0"/>
              <a:cs typeface="Arial" panose="020B0604020202020204" pitchFamily="34" charset="0"/>
            </a:rPr>
            <a:t>porre al centro dell’attenzione le occasioni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110921-D211-40EE-9D56-E705AE06EF3A}" type="parTrans" cxnId="{B6F03BE6-E3B8-401A-A35B-C74702AB30AF}">
      <dgm:prSet/>
      <dgm:spPr/>
      <dgm:t>
        <a:bodyPr/>
        <a:lstStyle/>
        <a:p>
          <a:endParaRPr lang="en-US"/>
        </a:p>
      </dgm:t>
    </dgm:pt>
    <dgm:pt modelId="{2ECA16A9-926E-4554-8865-6E491EC98B10}" type="sibTrans" cxnId="{B6F03BE6-E3B8-401A-A35B-C74702AB30AF}">
      <dgm:prSet/>
      <dgm:spPr/>
      <dgm:t>
        <a:bodyPr/>
        <a:lstStyle/>
        <a:p>
          <a:endParaRPr lang="en-US"/>
        </a:p>
      </dgm:t>
    </dgm:pt>
    <dgm:pt modelId="{2D8086C7-A3E3-4B7D-A1B8-A17C3C1B914B}">
      <dgm:prSet custT="1"/>
      <dgm:spPr/>
      <dgm:t>
        <a:bodyPr/>
        <a:lstStyle/>
        <a:p>
          <a:r>
            <a:rPr lang="it-IT" sz="2800" dirty="0">
              <a:latin typeface="Arial" panose="020B0604020202020204" pitchFamily="34" charset="0"/>
              <a:cs typeface="Arial" panose="020B0604020202020204" pitchFamily="34" charset="0"/>
            </a:rPr>
            <a:t>2. arrivare all’analisi dei testi in un quadro di riferimento storico corretto</a:t>
          </a:r>
          <a:endParaRPr lang="en-US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3AB811-6223-43EE-B864-35E7B1C224ED}" type="parTrans" cxnId="{8A9E68B1-2006-4C08-A88A-4090D0BF585D}">
      <dgm:prSet/>
      <dgm:spPr/>
      <dgm:t>
        <a:bodyPr/>
        <a:lstStyle/>
        <a:p>
          <a:endParaRPr lang="en-US"/>
        </a:p>
      </dgm:t>
    </dgm:pt>
    <dgm:pt modelId="{43EC20AD-E0FF-4B34-BAE7-01E630C09845}" type="sibTrans" cxnId="{8A9E68B1-2006-4C08-A88A-4090D0BF585D}">
      <dgm:prSet/>
      <dgm:spPr/>
      <dgm:t>
        <a:bodyPr/>
        <a:lstStyle/>
        <a:p>
          <a:endParaRPr lang="en-US"/>
        </a:p>
      </dgm:t>
    </dgm:pt>
    <dgm:pt modelId="{D027E9BC-27DD-4005-BFF9-8FABE7232440}">
      <dgm:prSet custT="1"/>
      <dgm:spPr/>
      <dgm:t>
        <a:bodyPr/>
        <a:lstStyle/>
        <a:p>
          <a:r>
            <a:rPr lang="it-IT" sz="2800" dirty="0">
              <a:latin typeface="Arial" panose="020B0604020202020204" pitchFamily="34" charset="0"/>
              <a:cs typeface="Arial" panose="020B0604020202020204" pitchFamily="34" charset="0"/>
            </a:rPr>
            <a:t>3. non limitarsi a un approccio per autori e per generi</a:t>
          </a:r>
          <a:endParaRPr lang="en-US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3F1A4C-9286-4BFD-9AFA-847323931E56}" type="parTrans" cxnId="{2E9239EC-C13A-49BE-8B58-5B2C7EAFB948}">
      <dgm:prSet/>
      <dgm:spPr/>
      <dgm:t>
        <a:bodyPr/>
        <a:lstStyle/>
        <a:p>
          <a:endParaRPr lang="en-US"/>
        </a:p>
      </dgm:t>
    </dgm:pt>
    <dgm:pt modelId="{BED194C7-9B0B-4FA6-B233-911EAD870114}" type="sibTrans" cxnId="{2E9239EC-C13A-49BE-8B58-5B2C7EAFB948}">
      <dgm:prSet/>
      <dgm:spPr/>
      <dgm:t>
        <a:bodyPr/>
        <a:lstStyle/>
        <a:p>
          <a:endParaRPr lang="en-US"/>
        </a:p>
      </dgm:t>
    </dgm:pt>
    <dgm:pt modelId="{91C96F9F-0830-8A4E-BB58-7E7A9340F447}" type="pres">
      <dgm:prSet presAssocID="{C6052CA5-9F44-46CB-8A4F-09684722A5A5}" presName="vert0" presStyleCnt="0">
        <dgm:presLayoutVars>
          <dgm:dir/>
          <dgm:animOne val="branch"/>
          <dgm:animLvl val="lvl"/>
        </dgm:presLayoutVars>
      </dgm:prSet>
      <dgm:spPr/>
    </dgm:pt>
    <dgm:pt modelId="{3467643A-38E8-244F-9E8B-29D5D9CB4C82}" type="pres">
      <dgm:prSet presAssocID="{D51B7C9E-D644-48E1-AB3D-B057804136AD}" presName="thickLine" presStyleLbl="alignNode1" presStyleIdx="0" presStyleCnt="4"/>
      <dgm:spPr/>
    </dgm:pt>
    <dgm:pt modelId="{1A74A3E9-DF18-7A4E-B5D2-4809F6FF3DDA}" type="pres">
      <dgm:prSet presAssocID="{D51B7C9E-D644-48E1-AB3D-B057804136AD}" presName="horz1" presStyleCnt="0"/>
      <dgm:spPr/>
    </dgm:pt>
    <dgm:pt modelId="{F8ADCB03-BED7-A241-8EEB-9E50A2E63C7D}" type="pres">
      <dgm:prSet presAssocID="{D51B7C9E-D644-48E1-AB3D-B057804136AD}" presName="tx1" presStyleLbl="revTx" presStyleIdx="0" presStyleCnt="4"/>
      <dgm:spPr/>
    </dgm:pt>
    <dgm:pt modelId="{AE51B08E-B477-6B46-8B49-CCDC7E90B8EC}" type="pres">
      <dgm:prSet presAssocID="{D51B7C9E-D644-48E1-AB3D-B057804136AD}" presName="vert1" presStyleCnt="0"/>
      <dgm:spPr/>
    </dgm:pt>
    <dgm:pt modelId="{11C72A0D-2F84-3844-91AF-E856440B3B87}" type="pres">
      <dgm:prSet presAssocID="{0E5C61BE-E693-4EB5-8613-C465671240CC}" presName="thickLine" presStyleLbl="alignNode1" presStyleIdx="1" presStyleCnt="4"/>
      <dgm:spPr/>
    </dgm:pt>
    <dgm:pt modelId="{63208AF2-5AC4-E74C-9747-EE8AA11B9999}" type="pres">
      <dgm:prSet presAssocID="{0E5C61BE-E693-4EB5-8613-C465671240CC}" presName="horz1" presStyleCnt="0"/>
      <dgm:spPr/>
    </dgm:pt>
    <dgm:pt modelId="{CECE298F-92C4-E344-8B58-6EF1D5FDEB6F}" type="pres">
      <dgm:prSet presAssocID="{0E5C61BE-E693-4EB5-8613-C465671240CC}" presName="tx1" presStyleLbl="revTx" presStyleIdx="1" presStyleCnt="4"/>
      <dgm:spPr/>
    </dgm:pt>
    <dgm:pt modelId="{3AB1081E-193A-D34A-B5E7-A96D32A0A285}" type="pres">
      <dgm:prSet presAssocID="{0E5C61BE-E693-4EB5-8613-C465671240CC}" presName="vert1" presStyleCnt="0"/>
      <dgm:spPr/>
    </dgm:pt>
    <dgm:pt modelId="{D6C811AF-D13B-CD45-A10D-5CDF45A0D1E7}" type="pres">
      <dgm:prSet presAssocID="{2D8086C7-A3E3-4B7D-A1B8-A17C3C1B914B}" presName="thickLine" presStyleLbl="alignNode1" presStyleIdx="2" presStyleCnt="4"/>
      <dgm:spPr/>
    </dgm:pt>
    <dgm:pt modelId="{570D3F88-467D-FC41-8E93-A4500F66E1F1}" type="pres">
      <dgm:prSet presAssocID="{2D8086C7-A3E3-4B7D-A1B8-A17C3C1B914B}" presName="horz1" presStyleCnt="0"/>
      <dgm:spPr/>
    </dgm:pt>
    <dgm:pt modelId="{392C31CF-4908-C042-809F-B33B5755291E}" type="pres">
      <dgm:prSet presAssocID="{2D8086C7-A3E3-4B7D-A1B8-A17C3C1B914B}" presName="tx1" presStyleLbl="revTx" presStyleIdx="2" presStyleCnt="4"/>
      <dgm:spPr/>
    </dgm:pt>
    <dgm:pt modelId="{8D99DAF4-1EF2-DA40-9FA5-BE5803CB2445}" type="pres">
      <dgm:prSet presAssocID="{2D8086C7-A3E3-4B7D-A1B8-A17C3C1B914B}" presName="vert1" presStyleCnt="0"/>
      <dgm:spPr/>
    </dgm:pt>
    <dgm:pt modelId="{5669783B-8F76-F940-A1E7-2C8027DBAD4B}" type="pres">
      <dgm:prSet presAssocID="{D027E9BC-27DD-4005-BFF9-8FABE7232440}" presName="thickLine" presStyleLbl="alignNode1" presStyleIdx="3" presStyleCnt="4"/>
      <dgm:spPr/>
    </dgm:pt>
    <dgm:pt modelId="{8CAF46DC-B8B7-864F-A483-3A5C254799FB}" type="pres">
      <dgm:prSet presAssocID="{D027E9BC-27DD-4005-BFF9-8FABE7232440}" presName="horz1" presStyleCnt="0"/>
      <dgm:spPr/>
    </dgm:pt>
    <dgm:pt modelId="{E21CACA3-BD00-B14F-86F2-E0950C4B3BF6}" type="pres">
      <dgm:prSet presAssocID="{D027E9BC-27DD-4005-BFF9-8FABE7232440}" presName="tx1" presStyleLbl="revTx" presStyleIdx="3" presStyleCnt="4"/>
      <dgm:spPr/>
    </dgm:pt>
    <dgm:pt modelId="{D2402770-376D-5946-8125-B5A6B349CB10}" type="pres">
      <dgm:prSet presAssocID="{D027E9BC-27DD-4005-BFF9-8FABE7232440}" presName="vert1" presStyleCnt="0"/>
      <dgm:spPr/>
    </dgm:pt>
  </dgm:ptLst>
  <dgm:cxnLst>
    <dgm:cxn modelId="{D220D406-DE42-9446-A035-BD8679E93C8F}" type="presOf" srcId="{0E5C61BE-E693-4EB5-8613-C465671240CC}" destId="{CECE298F-92C4-E344-8B58-6EF1D5FDEB6F}" srcOrd="0" destOrd="0" presId="urn:microsoft.com/office/officeart/2008/layout/LinedList"/>
    <dgm:cxn modelId="{CEFCEE21-4563-FC45-A2BE-78F24B6CC3A4}" type="presOf" srcId="{D027E9BC-27DD-4005-BFF9-8FABE7232440}" destId="{E21CACA3-BD00-B14F-86F2-E0950C4B3BF6}" srcOrd="0" destOrd="0" presId="urn:microsoft.com/office/officeart/2008/layout/LinedList"/>
    <dgm:cxn modelId="{31E1A822-3262-0C4A-B54C-61F9519C20FC}" type="presOf" srcId="{C6052CA5-9F44-46CB-8A4F-09684722A5A5}" destId="{91C96F9F-0830-8A4E-BB58-7E7A9340F447}" srcOrd="0" destOrd="0" presId="urn:microsoft.com/office/officeart/2008/layout/LinedList"/>
    <dgm:cxn modelId="{E48C7730-2600-4C45-9391-6C28CCC8AFE9}" type="presOf" srcId="{2D8086C7-A3E3-4B7D-A1B8-A17C3C1B914B}" destId="{392C31CF-4908-C042-809F-B33B5755291E}" srcOrd="0" destOrd="0" presId="urn:microsoft.com/office/officeart/2008/layout/LinedList"/>
    <dgm:cxn modelId="{FB5E886F-3061-4A4D-8499-C69633C98424}" srcId="{C6052CA5-9F44-46CB-8A4F-09684722A5A5}" destId="{D51B7C9E-D644-48E1-AB3D-B057804136AD}" srcOrd="0" destOrd="0" parTransId="{53973833-C401-49DC-9E83-68C8A8AD9A2C}" sibTransId="{0E779701-2AA8-4AD7-8135-E777956FEEAD}"/>
    <dgm:cxn modelId="{8A9E68B1-2006-4C08-A88A-4090D0BF585D}" srcId="{C6052CA5-9F44-46CB-8A4F-09684722A5A5}" destId="{2D8086C7-A3E3-4B7D-A1B8-A17C3C1B914B}" srcOrd="2" destOrd="0" parTransId="{4A3AB811-6223-43EE-B864-35E7B1C224ED}" sibTransId="{43EC20AD-E0FF-4B34-BAE7-01E630C09845}"/>
    <dgm:cxn modelId="{45242ED6-64A6-4E44-B2C5-460F02A366F2}" type="presOf" srcId="{D51B7C9E-D644-48E1-AB3D-B057804136AD}" destId="{F8ADCB03-BED7-A241-8EEB-9E50A2E63C7D}" srcOrd="0" destOrd="0" presId="urn:microsoft.com/office/officeart/2008/layout/LinedList"/>
    <dgm:cxn modelId="{B6F03BE6-E3B8-401A-A35B-C74702AB30AF}" srcId="{C6052CA5-9F44-46CB-8A4F-09684722A5A5}" destId="{0E5C61BE-E693-4EB5-8613-C465671240CC}" srcOrd="1" destOrd="0" parTransId="{4D110921-D211-40EE-9D56-E705AE06EF3A}" sibTransId="{2ECA16A9-926E-4554-8865-6E491EC98B10}"/>
    <dgm:cxn modelId="{2E9239EC-C13A-49BE-8B58-5B2C7EAFB948}" srcId="{C6052CA5-9F44-46CB-8A4F-09684722A5A5}" destId="{D027E9BC-27DD-4005-BFF9-8FABE7232440}" srcOrd="3" destOrd="0" parTransId="{BC3F1A4C-9286-4BFD-9AFA-847323931E56}" sibTransId="{BED194C7-9B0B-4FA6-B233-911EAD870114}"/>
    <dgm:cxn modelId="{933C4D74-30AD-FE4A-971E-A9955D99D68B}" type="presParOf" srcId="{91C96F9F-0830-8A4E-BB58-7E7A9340F447}" destId="{3467643A-38E8-244F-9E8B-29D5D9CB4C82}" srcOrd="0" destOrd="0" presId="urn:microsoft.com/office/officeart/2008/layout/LinedList"/>
    <dgm:cxn modelId="{6AD53AC6-0F92-9940-BDC7-0AD5C5BC502F}" type="presParOf" srcId="{91C96F9F-0830-8A4E-BB58-7E7A9340F447}" destId="{1A74A3E9-DF18-7A4E-B5D2-4809F6FF3DDA}" srcOrd="1" destOrd="0" presId="urn:microsoft.com/office/officeart/2008/layout/LinedList"/>
    <dgm:cxn modelId="{932C38F7-4338-9046-A5C0-85121352487A}" type="presParOf" srcId="{1A74A3E9-DF18-7A4E-B5D2-4809F6FF3DDA}" destId="{F8ADCB03-BED7-A241-8EEB-9E50A2E63C7D}" srcOrd="0" destOrd="0" presId="urn:microsoft.com/office/officeart/2008/layout/LinedList"/>
    <dgm:cxn modelId="{1459348E-3162-4948-9A1D-AA0F8F3E184D}" type="presParOf" srcId="{1A74A3E9-DF18-7A4E-B5D2-4809F6FF3DDA}" destId="{AE51B08E-B477-6B46-8B49-CCDC7E90B8EC}" srcOrd="1" destOrd="0" presId="urn:microsoft.com/office/officeart/2008/layout/LinedList"/>
    <dgm:cxn modelId="{1D521D69-4843-0B4F-9812-572C9E078ED4}" type="presParOf" srcId="{91C96F9F-0830-8A4E-BB58-7E7A9340F447}" destId="{11C72A0D-2F84-3844-91AF-E856440B3B87}" srcOrd="2" destOrd="0" presId="urn:microsoft.com/office/officeart/2008/layout/LinedList"/>
    <dgm:cxn modelId="{F30A4732-3726-CC40-82BC-A88FB776E715}" type="presParOf" srcId="{91C96F9F-0830-8A4E-BB58-7E7A9340F447}" destId="{63208AF2-5AC4-E74C-9747-EE8AA11B9999}" srcOrd="3" destOrd="0" presId="urn:microsoft.com/office/officeart/2008/layout/LinedList"/>
    <dgm:cxn modelId="{69055245-A82A-0145-B1ED-CBC3B77D8378}" type="presParOf" srcId="{63208AF2-5AC4-E74C-9747-EE8AA11B9999}" destId="{CECE298F-92C4-E344-8B58-6EF1D5FDEB6F}" srcOrd="0" destOrd="0" presId="urn:microsoft.com/office/officeart/2008/layout/LinedList"/>
    <dgm:cxn modelId="{5BB01A4E-C7CD-944F-80A9-BFA4AF42341E}" type="presParOf" srcId="{63208AF2-5AC4-E74C-9747-EE8AA11B9999}" destId="{3AB1081E-193A-D34A-B5E7-A96D32A0A285}" srcOrd="1" destOrd="0" presId="urn:microsoft.com/office/officeart/2008/layout/LinedList"/>
    <dgm:cxn modelId="{E14DE467-9F55-8346-825E-A2932A9CF0C9}" type="presParOf" srcId="{91C96F9F-0830-8A4E-BB58-7E7A9340F447}" destId="{D6C811AF-D13B-CD45-A10D-5CDF45A0D1E7}" srcOrd="4" destOrd="0" presId="urn:microsoft.com/office/officeart/2008/layout/LinedList"/>
    <dgm:cxn modelId="{4AC1B395-DA4B-334B-B534-D5413A22E81B}" type="presParOf" srcId="{91C96F9F-0830-8A4E-BB58-7E7A9340F447}" destId="{570D3F88-467D-FC41-8E93-A4500F66E1F1}" srcOrd="5" destOrd="0" presId="urn:microsoft.com/office/officeart/2008/layout/LinedList"/>
    <dgm:cxn modelId="{10373E6B-C1F2-6745-9E07-DDAB3E46ABF3}" type="presParOf" srcId="{570D3F88-467D-FC41-8E93-A4500F66E1F1}" destId="{392C31CF-4908-C042-809F-B33B5755291E}" srcOrd="0" destOrd="0" presId="urn:microsoft.com/office/officeart/2008/layout/LinedList"/>
    <dgm:cxn modelId="{685F9DC6-62E9-F94B-A606-DBD751D40D9D}" type="presParOf" srcId="{570D3F88-467D-FC41-8E93-A4500F66E1F1}" destId="{8D99DAF4-1EF2-DA40-9FA5-BE5803CB2445}" srcOrd="1" destOrd="0" presId="urn:microsoft.com/office/officeart/2008/layout/LinedList"/>
    <dgm:cxn modelId="{8287FCF6-4CC4-434E-8B95-824967FB3279}" type="presParOf" srcId="{91C96F9F-0830-8A4E-BB58-7E7A9340F447}" destId="{5669783B-8F76-F940-A1E7-2C8027DBAD4B}" srcOrd="6" destOrd="0" presId="urn:microsoft.com/office/officeart/2008/layout/LinedList"/>
    <dgm:cxn modelId="{898832DF-8089-3A4A-9E2B-FC8BEEB43BBB}" type="presParOf" srcId="{91C96F9F-0830-8A4E-BB58-7E7A9340F447}" destId="{8CAF46DC-B8B7-864F-A483-3A5C254799FB}" srcOrd="7" destOrd="0" presId="urn:microsoft.com/office/officeart/2008/layout/LinedList"/>
    <dgm:cxn modelId="{36E00FB9-687C-1F4D-BFC6-EB30206C537F}" type="presParOf" srcId="{8CAF46DC-B8B7-864F-A483-3A5C254799FB}" destId="{E21CACA3-BD00-B14F-86F2-E0950C4B3BF6}" srcOrd="0" destOrd="0" presId="urn:microsoft.com/office/officeart/2008/layout/LinedList"/>
    <dgm:cxn modelId="{F5288231-E821-284C-9416-A08D6636F78B}" type="presParOf" srcId="{8CAF46DC-B8B7-864F-A483-3A5C254799FB}" destId="{D2402770-376D-5946-8125-B5A6B349CB1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6052CA5-9F44-46CB-8A4F-09684722A5A5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51B7C9E-D644-48E1-AB3D-B057804136AD}">
      <dgm:prSet/>
      <dgm:spPr/>
      <dgm:t>
        <a:bodyPr/>
        <a:lstStyle/>
        <a:p>
          <a:r>
            <a:rPr lang="it-IT" dirty="0">
              <a:latin typeface="Arial" panose="020B0604020202020204" pitchFamily="34" charset="0"/>
              <a:cs typeface="Arial" panose="020B0604020202020204" pitchFamily="34" charset="0"/>
            </a:rPr>
            <a:t>La centralità dell’occasione porta a comprendere meglio il sistema della comunicazione nel suo complesso per almeno due ragioni: 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973833-C401-49DC-9E83-68C8A8AD9A2C}" type="parTrans" cxnId="{FB5E886F-3061-4A4D-8499-C69633C98424}">
      <dgm:prSet/>
      <dgm:spPr/>
      <dgm:t>
        <a:bodyPr/>
        <a:lstStyle/>
        <a:p>
          <a:endParaRPr lang="en-US"/>
        </a:p>
      </dgm:t>
    </dgm:pt>
    <dgm:pt modelId="{0E779701-2AA8-4AD7-8135-E777956FEEAD}" type="sibTrans" cxnId="{FB5E886F-3061-4A4D-8499-C69633C98424}">
      <dgm:prSet/>
      <dgm:spPr/>
      <dgm:t>
        <a:bodyPr/>
        <a:lstStyle/>
        <a:p>
          <a:endParaRPr lang="en-US"/>
        </a:p>
      </dgm:t>
    </dgm:pt>
    <dgm:pt modelId="{0E5C61BE-E693-4EB5-8613-C465671240CC}">
      <dgm:prSet/>
      <dgm:spPr/>
      <dgm:t>
        <a:bodyPr/>
        <a:lstStyle/>
        <a:p>
          <a:r>
            <a:rPr lang="it-IT" dirty="0">
              <a:latin typeface="Arial" panose="020B0604020202020204" pitchFamily="34" charset="0"/>
              <a:cs typeface="Arial" panose="020B0604020202020204" pitchFamily="34" charset="0"/>
            </a:rPr>
            <a:t>1. importanza fondamentale della oralità/</a:t>
          </a:r>
          <a:r>
            <a:rPr lang="it-IT" dirty="0" err="1">
              <a:latin typeface="Arial" panose="020B0604020202020204" pitchFamily="34" charset="0"/>
              <a:cs typeface="Arial" panose="020B0604020202020204" pitchFamily="34" charset="0"/>
            </a:rPr>
            <a:t>auralità</a:t>
          </a:r>
          <a:r>
            <a:rPr lang="it-IT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</a:p>
        <a:p>
          <a:r>
            <a:rPr lang="it-IT" dirty="0">
              <a:latin typeface="Arial" panose="020B0604020202020204" pitchFamily="34" charset="0"/>
              <a:cs typeface="Arial" panose="020B0604020202020204" pitchFamily="34" charset="0"/>
            </a:rPr>
            <a:t>rapporto esecutore-pubblico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110921-D211-40EE-9D56-E705AE06EF3A}" type="parTrans" cxnId="{B6F03BE6-E3B8-401A-A35B-C74702AB30AF}">
      <dgm:prSet/>
      <dgm:spPr/>
      <dgm:t>
        <a:bodyPr/>
        <a:lstStyle/>
        <a:p>
          <a:endParaRPr lang="en-US"/>
        </a:p>
      </dgm:t>
    </dgm:pt>
    <dgm:pt modelId="{2ECA16A9-926E-4554-8865-6E491EC98B10}" type="sibTrans" cxnId="{B6F03BE6-E3B8-401A-A35B-C74702AB30AF}">
      <dgm:prSet/>
      <dgm:spPr/>
      <dgm:t>
        <a:bodyPr/>
        <a:lstStyle/>
        <a:p>
          <a:endParaRPr lang="en-US"/>
        </a:p>
      </dgm:t>
    </dgm:pt>
    <dgm:pt modelId="{2D8086C7-A3E3-4B7D-A1B8-A17C3C1B914B}">
      <dgm:prSet/>
      <dgm:spPr/>
      <dgm:t>
        <a:bodyPr/>
        <a:lstStyle/>
        <a:p>
          <a:r>
            <a:rPr lang="it-IT" dirty="0">
              <a:latin typeface="Arial" panose="020B0604020202020204" pitchFamily="34" charset="0"/>
              <a:cs typeface="Arial" panose="020B0604020202020204" pitchFamily="34" charset="0"/>
            </a:rPr>
            <a:t>2. pluralità dei codici comunicativi utilizzati </a:t>
          </a:r>
        </a:p>
        <a:p>
          <a:r>
            <a:rPr lang="it-IT" dirty="0">
              <a:latin typeface="Arial" panose="020B0604020202020204" pitchFamily="34" charset="0"/>
              <a:cs typeface="Arial" panose="020B0604020202020204" pitchFamily="34" charset="0"/>
            </a:rPr>
            <a:t>(a cominciare dal </a:t>
          </a:r>
          <a:r>
            <a:rPr lang="it-IT" i="1" dirty="0">
              <a:latin typeface="Arial" panose="020B0604020202020204" pitchFamily="34" charset="0"/>
              <a:cs typeface="Arial" panose="020B0604020202020204" pitchFamily="34" charset="0"/>
            </a:rPr>
            <a:t>setting</a:t>
          </a:r>
          <a:r>
            <a:rPr lang="it-IT" dirty="0">
              <a:latin typeface="Arial" panose="020B0604020202020204" pitchFamily="34" charset="0"/>
              <a:cs typeface="Arial" panose="020B0604020202020204" pitchFamily="34" charset="0"/>
            </a:rPr>
            <a:t> o dallo </a:t>
          </a:r>
          <a:r>
            <a:rPr lang="it-IT" i="1" dirty="0" err="1">
              <a:latin typeface="Arial" panose="020B0604020202020204" pitchFamily="34" charset="0"/>
              <a:cs typeface="Arial" panose="020B0604020202020204" pitchFamily="34" charset="0"/>
            </a:rPr>
            <a:t>staging</a:t>
          </a:r>
          <a:r>
            <a:rPr lang="it-IT" i="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en-US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3AB811-6223-43EE-B864-35E7B1C224ED}" type="parTrans" cxnId="{8A9E68B1-2006-4C08-A88A-4090D0BF585D}">
      <dgm:prSet/>
      <dgm:spPr/>
      <dgm:t>
        <a:bodyPr/>
        <a:lstStyle/>
        <a:p>
          <a:endParaRPr lang="en-US"/>
        </a:p>
      </dgm:t>
    </dgm:pt>
    <dgm:pt modelId="{43EC20AD-E0FF-4B34-BAE7-01E630C09845}" type="sibTrans" cxnId="{8A9E68B1-2006-4C08-A88A-4090D0BF585D}">
      <dgm:prSet/>
      <dgm:spPr/>
      <dgm:t>
        <a:bodyPr/>
        <a:lstStyle/>
        <a:p>
          <a:endParaRPr lang="en-US"/>
        </a:p>
      </dgm:t>
    </dgm:pt>
    <dgm:pt modelId="{D027E9BC-27DD-4005-BFF9-8FABE7232440}">
      <dgm:prSet/>
      <dgm:spPr/>
      <dgm:t>
        <a:bodyPr/>
        <a:lstStyle/>
        <a:p>
          <a:endParaRPr lang="en-US" dirty="0"/>
        </a:p>
      </dgm:t>
    </dgm:pt>
    <dgm:pt modelId="{BC3F1A4C-9286-4BFD-9AFA-847323931E56}" type="parTrans" cxnId="{2E9239EC-C13A-49BE-8B58-5B2C7EAFB948}">
      <dgm:prSet/>
      <dgm:spPr/>
      <dgm:t>
        <a:bodyPr/>
        <a:lstStyle/>
        <a:p>
          <a:endParaRPr lang="en-US"/>
        </a:p>
      </dgm:t>
    </dgm:pt>
    <dgm:pt modelId="{BED194C7-9B0B-4FA6-B233-911EAD870114}" type="sibTrans" cxnId="{2E9239EC-C13A-49BE-8B58-5B2C7EAFB948}">
      <dgm:prSet/>
      <dgm:spPr/>
      <dgm:t>
        <a:bodyPr/>
        <a:lstStyle/>
        <a:p>
          <a:endParaRPr lang="en-US"/>
        </a:p>
      </dgm:t>
    </dgm:pt>
    <dgm:pt modelId="{91C96F9F-0830-8A4E-BB58-7E7A9340F447}" type="pres">
      <dgm:prSet presAssocID="{C6052CA5-9F44-46CB-8A4F-09684722A5A5}" presName="vert0" presStyleCnt="0">
        <dgm:presLayoutVars>
          <dgm:dir/>
          <dgm:animOne val="branch"/>
          <dgm:animLvl val="lvl"/>
        </dgm:presLayoutVars>
      </dgm:prSet>
      <dgm:spPr/>
    </dgm:pt>
    <dgm:pt modelId="{3467643A-38E8-244F-9E8B-29D5D9CB4C82}" type="pres">
      <dgm:prSet presAssocID="{D51B7C9E-D644-48E1-AB3D-B057804136AD}" presName="thickLine" presStyleLbl="alignNode1" presStyleIdx="0" presStyleCnt="4"/>
      <dgm:spPr/>
    </dgm:pt>
    <dgm:pt modelId="{1A74A3E9-DF18-7A4E-B5D2-4809F6FF3DDA}" type="pres">
      <dgm:prSet presAssocID="{D51B7C9E-D644-48E1-AB3D-B057804136AD}" presName="horz1" presStyleCnt="0"/>
      <dgm:spPr/>
    </dgm:pt>
    <dgm:pt modelId="{F8ADCB03-BED7-A241-8EEB-9E50A2E63C7D}" type="pres">
      <dgm:prSet presAssocID="{D51B7C9E-D644-48E1-AB3D-B057804136AD}" presName="tx1" presStyleLbl="revTx" presStyleIdx="0" presStyleCnt="4"/>
      <dgm:spPr/>
    </dgm:pt>
    <dgm:pt modelId="{AE51B08E-B477-6B46-8B49-CCDC7E90B8EC}" type="pres">
      <dgm:prSet presAssocID="{D51B7C9E-D644-48E1-AB3D-B057804136AD}" presName="vert1" presStyleCnt="0"/>
      <dgm:spPr/>
    </dgm:pt>
    <dgm:pt modelId="{11C72A0D-2F84-3844-91AF-E856440B3B87}" type="pres">
      <dgm:prSet presAssocID="{0E5C61BE-E693-4EB5-8613-C465671240CC}" presName="thickLine" presStyleLbl="alignNode1" presStyleIdx="1" presStyleCnt="4"/>
      <dgm:spPr/>
    </dgm:pt>
    <dgm:pt modelId="{63208AF2-5AC4-E74C-9747-EE8AA11B9999}" type="pres">
      <dgm:prSet presAssocID="{0E5C61BE-E693-4EB5-8613-C465671240CC}" presName="horz1" presStyleCnt="0"/>
      <dgm:spPr/>
    </dgm:pt>
    <dgm:pt modelId="{CECE298F-92C4-E344-8B58-6EF1D5FDEB6F}" type="pres">
      <dgm:prSet presAssocID="{0E5C61BE-E693-4EB5-8613-C465671240CC}" presName="tx1" presStyleLbl="revTx" presStyleIdx="1" presStyleCnt="4"/>
      <dgm:spPr/>
    </dgm:pt>
    <dgm:pt modelId="{3AB1081E-193A-D34A-B5E7-A96D32A0A285}" type="pres">
      <dgm:prSet presAssocID="{0E5C61BE-E693-4EB5-8613-C465671240CC}" presName="vert1" presStyleCnt="0"/>
      <dgm:spPr/>
    </dgm:pt>
    <dgm:pt modelId="{D6C811AF-D13B-CD45-A10D-5CDF45A0D1E7}" type="pres">
      <dgm:prSet presAssocID="{2D8086C7-A3E3-4B7D-A1B8-A17C3C1B914B}" presName="thickLine" presStyleLbl="alignNode1" presStyleIdx="2" presStyleCnt="4"/>
      <dgm:spPr/>
    </dgm:pt>
    <dgm:pt modelId="{570D3F88-467D-FC41-8E93-A4500F66E1F1}" type="pres">
      <dgm:prSet presAssocID="{2D8086C7-A3E3-4B7D-A1B8-A17C3C1B914B}" presName="horz1" presStyleCnt="0"/>
      <dgm:spPr/>
    </dgm:pt>
    <dgm:pt modelId="{392C31CF-4908-C042-809F-B33B5755291E}" type="pres">
      <dgm:prSet presAssocID="{2D8086C7-A3E3-4B7D-A1B8-A17C3C1B914B}" presName="tx1" presStyleLbl="revTx" presStyleIdx="2" presStyleCnt="4" custScaleY="74641"/>
      <dgm:spPr/>
    </dgm:pt>
    <dgm:pt modelId="{8D99DAF4-1EF2-DA40-9FA5-BE5803CB2445}" type="pres">
      <dgm:prSet presAssocID="{2D8086C7-A3E3-4B7D-A1B8-A17C3C1B914B}" presName="vert1" presStyleCnt="0"/>
      <dgm:spPr/>
    </dgm:pt>
    <dgm:pt modelId="{5669783B-8F76-F940-A1E7-2C8027DBAD4B}" type="pres">
      <dgm:prSet presAssocID="{D027E9BC-27DD-4005-BFF9-8FABE7232440}" presName="thickLine" presStyleLbl="alignNode1" presStyleIdx="3" presStyleCnt="4"/>
      <dgm:spPr/>
    </dgm:pt>
    <dgm:pt modelId="{8CAF46DC-B8B7-864F-A483-3A5C254799FB}" type="pres">
      <dgm:prSet presAssocID="{D027E9BC-27DD-4005-BFF9-8FABE7232440}" presName="horz1" presStyleCnt="0"/>
      <dgm:spPr/>
    </dgm:pt>
    <dgm:pt modelId="{E21CACA3-BD00-B14F-86F2-E0950C4B3BF6}" type="pres">
      <dgm:prSet presAssocID="{D027E9BC-27DD-4005-BFF9-8FABE7232440}" presName="tx1" presStyleLbl="revTx" presStyleIdx="3" presStyleCnt="4" custScaleY="28389"/>
      <dgm:spPr/>
    </dgm:pt>
    <dgm:pt modelId="{D2402770-376D-5946-8125-B5A6B349CB10}" type="pres">
      <dgm:prSet presAssocID="{D027E9BC-27DD-4005-BFF9-8FABE7232440}" presName="vert1" presStyleCnt="0"/>
      <dgm:spPr/>
    </dgm:pt>
  </dgm:ptLst>
  <dgm:cxnLst>
    <dgm:cxn modelId="{D220D406-DE42-9446-A035-BD8679E93C8F}" type="presOf" srcId="{0E5C61BE-E693-4EB5-8613-C465671240CC}" destId="{CECE298F-92C4-E344-8B58-6EF1D5FDEB6F}" srcOrd="0" destOrd="0" presId="urn:microsoft.com/office/officeart/2008/layout/LinedList"/>
    <dgm:cxn modelId="{CEFCEE21-4563-FC45-A2BE-78F24B6CC3A4}" type="presOf" srcId="{D027E9BC-27DD-4005-BFF9-8FABE7232440}" destId="{E21CACA3-BD00-B14F-86F2-E0950C4B3BF6}" srcOrd="0" destOrd="0" presId="urn:microsoft.com/office/officeart/2008/layout/LinedList"/>
    <dgm:cxn modelId="{31E1A822-3262-0C4A-B54C-61F9519C20FC}" type="presOf" srcId="{C6052CA5-9F44-46CB-8A4F-09684722A5A5}" destId="{91C96F9F-0830-8A4E-BB58-7E7A9340F447}" srcOrd="0" destOrd="0" presId="urn:microsoft.com/office/officeart/2008/layout/LinedList"/>
    <dgm:cxn modelId="{E48C7730-2600-4C45-9391-6C28CCC8AFE9}" type="presOf" srcId="{2D8086C7-A3E3-4B7D-A1B8-A17C3C1B914B}" destId="{392C31CF-4908-C042-809F-B33B5755291E}" srcOrd="0" destOrd="0" presId="urn:microsoft.com/office/officeart/2008/layout/LinedList"/>
    <dgm:cxn modelId="{FB5E886F-3061-4A4D-8499-C69633C98424}" srcId="{C6052CA5-9F44-46CB-8A4F-09684722A5A5}" destId="{D51B7C9E-D644-48E1-AB3D-B057804136AD}" srcOrd="0" destOrd="0" parTransId="{53973833-C401-49DC-9E83-68C8A8AD9A2C}" sibTransId="{0E779701-2AA8-4AD7-8135-E777956FEEAD}"/>
    <dgm:cxn modelId="{8A9E68B1-2006-4C08-A88A-4090D0BF585D}" srcId="{C6052CA5-9F44-46CB-8A4F-09684722A5A5}" destId="{2D8086C7-A3E3-4B7D-A1B8-A17C3C1B914B}" srcOrd="2" destOrd="0" parTransId="{4A3AB811-6223-43EE-B864-35E7B1C224ED}" sibTransId="{43EC20AD-E0FF-4B34-BAE7-01E630C09845}"/>
    <dgm:cxn modelId="{45242ED6-64A6-4E44-B2C5-460F02A366F2}" type="presOf" srcId="{D51B7C9E-D644-48E1-AB3D-B057804136AD}" destId="{F8ADCB03-BED7-A241-8EEB-9E50A2E63C7D}" srcOrd="0" destOrd="0" presId="urn:microsoft.com/office/officeart/2008/layout/LinedList"/>
    <dgm:cxn modelId="{B6F03BE6-E3B8-401A-A35B-C74702AB30AF}" srcId="{C6052CA5-9F44-46CB-8A4F-09684722A5A5}" destId="{0E5C61BE-E693-4EB5-8613-C465671240CC}" srcOrd="1" destOrd="0" parTransId="{4D110921-D211-40EE-9D56-E705AE06EF3A}" sibTransId="{2ECA16A9-926E-4554-8865-6E491EC98B10}"/>
    <dgm:cxn modelId="{2E9239EC-C13A-49BE-8B58-5B2C7EAFB948}" srcId="{C6052CA5-9F44-46CB-8A4F-09684722A5A5}" destId="{D027E9BC-27DD-4005-BFF9-8FABE7232440}" srcOrd="3" destOrd="0" parTransId="{BC3F1A4C-9286-4BFD-9AFA-847323931E56}" sibTransId="{BED194C7-9B0B-4FA6-B233-911EAD870114}"/>
    <dgm:cxn modelId="{933C4D74-30AD-FE4A-971E-A9955D99D68B}" type="presParOf" srcId="{91C96F9F-0830-8A4E-BB58-7E7A9340F447}" destId="{3467643A-38E8-244F-9E8B-29D5D9CB4C82}" srcOrd="0" destOrd="0" presId="urn:microsoft.com/office/officeart/2008/layout/LinedList"/>
    <dgm:cxn modelId="{6AD53AC6-0F92-9940-BDC7-0AD5C5BC502F}" type="presParOf" srcId="{91C96F9F-0830-8A4E-BB58-7E7A9340F447}" destId="{1A74A3E9-DF18-7A4E-B5D2-4809F6FF3DDA}" srcOrd="1" destOrd="0" presId="urn:microsoft.com/office/officeart/2008/layout/LinedList"/>
    <dgm:cxn modelId="{932C38F7-4338-9046-A5C0-85121352487A}" type="presParOf" srcId="{1A74A3E9-DF18-7A4E-B5D2-4809F6FF3DDA}" destId="{F8ADCB03-BED7-A241-8EEB-9E50A2E63C7D}" srcOrd="0" destOrd="0" presId="urn:microsoft.com/office/officeart/2008/layout/LinedList"/>
    <dgm:cxn modelId="{1459348E-3162-4948-9A1D-AA0F8F3E184D}" type="presParOf" srcId="{1A74A3E9-DF18-7A4E-B5D2-4809F6FF3DDA}" destId="{AE51B08E-B477-6B46-8B49-CCDC7E90B8EC}" srcOrd="1" destOrd="0" presId="urn:microsoft.com/office/officeart/2008/layout/LinedList"/>
    <dgm:cxn modelId="{1D521D69-4843-0B4F-9812-572C9E078ED4}" type="presParOf" srcId="{91C96F9F-0830-8A4E-BB58-7E7A9340F447}" destId="{11C72A0D-2F84-3844-91AF-E856440B3B87}" srcOrd="2" destOrd="0" presId="urn:microsoft.com/office/officeart/2008/layout/LinedList"/>
    <dgm:cxn modelId="{F30A4732-3726-CC40-82BC-A88FB776E715}" type="presParOf" srcId="{91C96F9F-0830-8A4E-BB58-7E7A9340F447}" destId="{63208AF2-5AC4-E74C-9747-EE8AA11B9999}" srcOrd="3" destOrd="0" presId="urn:microsoft.com/office/officeart/2008/layout/LinedList"/>
    <dgm:cxn modelId="{69055245-A82A-0145-B1ED-CBC3B77D8378}" type="presParOf" srcId="{63208AF2-5AC4-E74C-9747-EE8AA11B9999}" destId="{CECE298F-92C4-E344-8B58-6EF1D5FDEB6F}" srcOrd="0" destOrd="0" presId="urn:microsoft.com/office/officeart/2008/layout/LinedList"/>
    <dgm:cxn modelId="{5BB01A4E-C7CD-944F-80A9-BFA4AF42341E}" type="presParOf" srcId="{63208AF2-5AC4-E74C-9747-EE8AA11B9999}" destId="{3AB1081E-193A-D34A-B5E7-A96D32A0A285}" srcOrd="1" destOrd="0" presId="urn:microsoft.com/office/officeart/2008/layout/LinedList"/>
    <dgm:cxn modelId="{E14DE467-9F55-8346-825E-A2932A9CF0C9}" type="presParOf" srcId="{91C96F9F-0830-8A4E-BB58-7E7A9340F447}" destId="{D6C811AF-D13B-CD45-A10D-5CDF45A0D1E7}" srcOrd="4" destOrd="0" presId="urn:microsoft.com/office/officeart/2008/layout/LinedList"/>
    <dgm:cxn modelId="{4AC1B395-DA4B-334B-B534-D5413A22E81B}" type="presParOf" srcId="{91C96F9F-0830-8A4E-BB58-7E7A9340F447}" destId="{570D3F88-467D-FC41-8E93-A4500F66E1F1}" srcOrd="5" destOrd="0" presId="urn:microsoft.com/office/officeart/2008/layout/LinedList"/>
    <dgm:cxn modelId="{10373E6B-C1F2-6745-9E07-DDAB3E46ABF3}" type="presParOf" srcId="{570D3F88-467D-FC41-8E93-A4500F66E1F1}" destId="{392C31CF-4908-C042-809F-B33B5755291E}" srcOrd="0" destOrd="0" presId="urn:microsoft.com/office/officeart/2008/layout/LinedList"/>
    <dgm:cxn modelId="{685F9DC6-62E9-F94B-A606-DBD751D40D9D}" type="presParOf" srcId="{570D3F88-467D-FC41-8E93-A4500F66E1F1}" destId="{8D99DAF4-1EF2-DA40-9FA5-BE5803CB2445}" srcOrd="1" destOrd="0" presId="urn:microsoft.com/office/officeart/2008/layout/LinedList"/>
    <dgm:cxn modelId="{8287FCF6-4CC4-434E-8B95-824967FB3279}" type="presParOf" srcId="{91C96F9F-0830-8A4E-BB58-7E7A9340F447}" destId="{5669783B-8F76-F940-A1E7-2C8027DBAD4B}" srcOrd="6" destOrd="0" presId="urn:microsoft.com/office/officeart/2008/layout/LinedList"/>
    <dgm:cxn modelId="{898832DF-8089-3A4A-9E2B-FC8BEEB43BBB}" type="presParOf" srcId="{91C96F9F-0830-8A4E-BB58-7E7A9340F447}" destId="{8CAF46DC-B8B7-864F-A483-3A5C254799FB}" srcOrd="7" destOrd="0" presId="urn:microsoft.com/office/officeart/2008/layout/LinedList"/>
    <dgm:cxn modelId="{36E00FB9-687C-1F4D-BFC6-EB30206C537F}" type="presParOf" srcId="{8CAF46DC-B8B7-864F-A483-3A5C254799FB}" destId="{E21CACA3-BD00-B14F-86F2-E0950C4B3BF6}" srcOrd="0" destOrd="0" presId="urn:microsoft.com/office/officeart/2008/layout/LinedList"/>
    <dgm:cxn modelId="{F5288231-E821-284C-9416-A08D6636F78B}" type="presParOf" srcId="{8CAF46DC-B8B7-864F-A483-3A5C254799FB}" destId="{D2402770-376D-5946-8125-B5A6B349CB1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88FB27E-1916-49B5-97E8-21A155906FE1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3096586-C3EA-441F-A2C3-B3E4A711A42E}">
      <dgm:prSet/>
      <dgm:spPr/>
      <dgm:t>
        <a:bodyPr/>
        <a:lstStyle/>
        <a:p>
          <a:r>
            <a:rPr lang="it-IT" dirty="0">
              <a:latin typeface="Arial" panose="020B0604020202020204" pitchFamily="34" charset="0"/>
              <a:cs typeface="Arial" panose="020B0604020202020204" pitchFamily="34" charset="0"/>
            </a:rPr>
            <a:t>1. lo spazio (del tempio, della piazza, del teatro, del simposio etc.)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662AD5-2EFC-4D04-9CF3-49565E6856B9}" type="parTrans" cxnId="{BDCEEC9D-1275-4D74-B91A-BCFE96052AA0}">
      <dgm:prSet/>
      <dgm:spPr/>
      <dgm:t>
        <a:bodyPr/>
        <a:lstStyle/>
        <a:p>
          <a:endParaRPr lang="en-US"/>
        </a:p>
      </dgm:t>
    </dgm:pt>
    <dgm:pt modelId="{A448C1A5-9F27-43D0-80F6-E45BDC9B721B}" type="sibTrans" cxnId="{BDCEEC9D-1275-4D74-B91A-BCFE96052AA0}">
      <dgm:prSet/>
      <dgm:spPr/>
      <dgm:t>
        <a:bodyPr/>
        <a:lstStyle/>
        <a:p>
          <a:endParaRPr lang="en-US"/>
        </a:p>
      </dgm:t>
    </dgm:pt>
    <dgm:pt modelId="{D086B667-A5E8-4CC1-9A5B-C792433CC8C1}">
      <dgm:prSet/>
      <dgm:spPr/>
      <dgm:t>
        <a:bodyPr/>
        <a:lstStyle/>
        <a:p>
          <a:r>
            <a:rPr lang="it-IT" dirty="0">
              <a:latin typeface="Arial" panose="020B0604020202020204" pitchFamily="34" charset="0"/>
              <a:cs typeface="Arial" panose="020B0604020202020204" pitchFamily="34" charset="0"/>
            </a:rPr>
            <a:t>2. il tempo: il tempo sacro della festa 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70D9D5-47ED-4C33-97B9-F9A45CF9C622}" type="parTrans" cxnId="{D369337E-6880-4E4A-917F-6DC733238D3D}">
      <dgm:prSet/>
      <dgm:spPr/>
      <dgm:t>
        <a:bodyPr/>
        <a:lstStyle/>
        <a:p>
          <a:endParaRPr lang="en-US"/>
        </a:p>
      </dgm:t>
    </dgm:pt>
    <dgm:pt modelId="{4557F71E-D1DD-46A9-B9A4-2AEC95E222C8}" type="sibTrans" cxnId="{D369337E-6880-4E4A-917F-6DC733238D3D}">
      <dgm:prSet/>
      <dgm:spPr/>
      <dgm:t>
        <a:bodyPr/>
        <a:lstStyle/>
        <a:p>
          <a:endParaRPr lang="en-US"/>
        </a:p>
      </dgm:t>
    </dgm:pt>
    <dgm:pt modelId="{8597344C-CEAD-4B26-9073-E723D54444C5}">
      <dgm:prSet/>
      <dgm:spPr/>
      <dgm:t>
        <a:bodyPr/>
        <a:lstStyle/>
        <a:p>
          <a:r>
            <a:rPr lang="it-IT" dirty="0">
              <a:latin typeface="Arial" panose="020B0604020202020204" pitchFamily="34" charset="0"/>
              <a:cs typeface="Arial" panose="020B0604020202020204" pitchFamily="34" charset="0"/>
            </a:rPr>
            <a:t>3. il rito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256A6E-8423-4A3D-8111-1345480EFA68}" type="parTrans" cxnId="{69CBC103-22B9-41A4-B68A-213663FBDE60}">
      <dgm:prSet/>
      <dgm:spPr/>
      <dgm:t>
        <a:bodyPr/>
        <a:lstStyle/>
        <a:p>
          <a:endParaRPr lang="en-US"/>
        </a:p>
      </dgm:t>
    </dgm:pt>
    <dgm:pt modelId="{376B1CEA-90FB-448B-8A7C-C1CAE07EDA49}" type="sibTrans" cxnId="{69CBC103-22B9-41A4-B68A-213663FBDE60}">
      <dgm:prSet/>
      <dgm:spPr/>
      <dgm:t>
        <a:bodyPr/>
        <a:lstStyle/>
        <a:p>
          <a:endParaRPr lang="en-US"/>
        </a:p>
      </dgm:t>
    </dgm:pt>
    <dgm:pt modelId="{69C62752-9FE1-4692-B925-E55B467D3FD1}">
      <dgm:prSet/>
      <dgm:spPr/>
      <dgm:t>
        <a:bodyPr/>
        <a:lstStyle/>
        <a:p>
          <a:r>
            <a:rPr lang="it-IT" dirty="0">
              <a:latin typeface="Arial" panose="020B0604020202020204" pitchFamily="34" charset="0"/>
              <a:cs typeface="Arial" panose="020B0604020202020204" pitchFamily="34" charset="0"/>
            </a:rPr>
            <a:t>4. il testo e l’esecuzione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C14DC4-F8E4-4B62-91CB-F167D86DA0BD}" type="parTrans" cxnId="{2BA35274-01C6-4B69-A98F-4D06079DCAF3}">
      <dgm:prSet/>
      <dgm:spPr/>
      <dgm:t>
        <a:bodyPr/>
        <a:lstStyle/>
        <a:p>
          <a:endParaRPr lang="en-US"/>
        </a:p>
      </dgm:t>
    </dgm:pt>
    <dgm:pt modelId="{2E4CA374-78AC-43E6-9245-D662871EBB08}" type="sibTrans" cxnId="{2BA35274-01C6-4B69-A98F-4D06079DCAF3}">
      <dgm:prSet/>
      <dgm:spPr/>
      <dgm:t>
        <a:bodyPr/>
        <a:lstStyle/>
        <a:p>
          <a:endParaRPr lang="en-US"/>
        </a:p>
      </dgm:t>
    </dgm:pt>
    <dgm:pt modelId="{8A1F49E9-BFA6-4C19-ABE5-9216365FD43B}">
      <dgm:prSet/>
      <dgm:spPr/>
      <dgm:t>
        <a:bodyPr/>
        <a:lstStyle/>
        <a:p>
          <a:r>
            <a:rPr lang="it-IT" dirty="0">
              <a:latin typeface="Arial" panose="020B0604020202020204" pitchFamily="34" charset="0"/>
              <a:cs typeface="Arial" panose="020B0604020202020204" pitchFamily="34" charset="0"/>
            </a:rPr>
            <a:t>5. i codici comunicativi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95E202-0210-41B3-8CAD-90E6333D3FEE}" type="parTrans" cxnId="{1398528B-7873-44ED-9A05-9553DE506479}">
      <dgm:prSet/>
      <dgm:spPr/>
      <dgm:t>
        <a:bodyPr/>
        <a:lstStyle/>
        <a:p>
          <a:endParaRPr lang="en-US"/>
        </a:p>
      </dgm:t>
    </dgm:pt>
    <dgm:pt modelId="{EE86C936-6743-478E-A2E1-9F9B72A40A06}" type="sibTrans" cxnId="{1398528B-7873-44ED-9A05-9553DE506479}">
      <dgm:prSet/>
      <dgm:spPr/>
      <dgm:t>
        <a:bodyPr/>
        <a:lstStyle/>
        <a:p>
          <a:endParaRPr lang="en-US"/>
        </a:p>
      </dgm:t>
    </dgm:pt>
    <dgm:pt modelId="{5093AAE3-8ADE-49E3-A9C2-464EFDA81305}">
      <dgm:prSet/>
      <dgm:spPr/>
      <dgm:t>
        <a:bodyPr/>
        <a:lstStyle/>
        <a:p>
          <a:r>
            <a:rPr lang="it-IT" dirty="0">
              <a:latin typeface="Arial" panose="020B0604020202020204" pitchFamily="34" charset="0"/>
              <a:cs typeface="Arial" panose="020B0604020202020204" pitchFamily="34" charset="0"/>
            </a:rPr>
            <a:t>6. dimensione pubblica, collettiva e condivisa dell’evento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188739-948C-47ED-9161-5D4E35A0AE41}" type="parTrans" cxnId="{F4BE19F0-00E0-47FC-B9C4-E329355133F4}">
      <dgm:prSet/>
      <dgm:spPr/>
      <dgm:t>
        <a:bodyPr/>
        <a:lstStyle/>
        <a:p>
          <a:endParaRPr lang="en-US"/>
        </a:p>
      </dgm:t>
    </dgm:pt>
    <dgm:pt modelId="{0A9558B0-7871-46C0-A828-2F27A500FCD7}" type="sibTrans" cxnId="{F4BE19F0-00E0-47FC-B9C4-E329355133F4}">
      <dgm:prSet/>
      <dgm:spPr/>
      <dgm:t>
        <a:bodyPr/>
        <a:lstStyle/>
        <a:p>
          <a:endParaRPr lang="en-US"/>
        </a:p>
      </dgm:t>
    </dgm:pt>
    <dgm:pt modelId="{B27162DC-51DD-404E-84E1-49F7496BB2B1}">
      <dgm:prSet/>
      <dgm:spPr/>
      <dgm:t>
        <a:bodyPr/>
        <a:lstStyle/>
        <a:p>
          <a:r>
            <a:rPr lang="it-IT" dirty="0">
              <a:latin typeface="Arial" panose="020B0604020202020204" pitchFamily="34" charset="0"/>
              <a:cs typeface="Arial" panose="020B0604020202020204" pitchFamily="34" charset="0"/>
            </a:rPr>
            <a:t>7. rapporto dinamico e dialettico tra poeta-committente-pubblico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DDF306-267B-4879-938B-D37F10C518F0}" type="parTrans" cxnId="{5DE01A31-6564-499C-9A34-2FF1E4881CB7}">
      <dgm:prSet/>
      <dgm:spPr/>
      <dgm:t>
        <a:bodyPr/>
        <a:lstStyle/>
        <a:p>
          <a:endParaRPr lang="en-US"/>
        </a:p>
      </dgm:t>
    </dgm:pt>
    <dgm:pt modelId="{4448B055-1CEF-4B37-A553-1B240E816E4B}" type="sibTrans" cxnId="{5DE01A31-6564-499C-9A34-2FF1E4881CB7}">
      <dgm:prSet/>
      <dgm:spPr/>
      <dgm:t>
        <a:bodyPr/>
        <a:lstStyle/>
        <a:p>
          <a:endParaRPr lang="en-US"/>
        </a:p>
      </dgm:t>
    </dgm:pt>
    <dgm:pt modelId="{260F306A-5C02-9C40-AE7C-F592E8E149FC}" type="pres">
      <dgm:prSet presAssocID="{288FB27E-1916-49B5-97E8-21A155906FE1}" presName="diagram" presStyleCnt="0">
        <dgm:presLayoutVars>
          <dgm:dir/>
          <dgm:resizeHandles val="exact"/>
        </dgm:presLayoutVars>
      </dgm:prSet>
      <dgm:spPr/>
    </dgm:pt>
    <dgm:pt modelId="{A7663768-1686-8C4F-A9F1-D771BC2FE3D0}" type="pres">
      <dgm:prSet presAssocID="{D3096586-C3EA-441F-A2C3-B3E4A711A42E}" presName="node" presStyleLbl="node1" presStyleIdx="0" presStyleCnt="7">
        <dgm:presLayoutVars>
          <dgm:bulletEnabled val="1"/>
        </dgm:presLayoutVars>
      </dgm:prSet>
      <dgm:spPr/>
    </dgm:pt>
    <dgm:pt modelId="{A863AF7C-C864-CF44-95DB-DF6D14FE6F98}" type="pres">
      <dgm:prSet presAssocID="{A448C1A5-9F27-43D0-80F6-E45BDC9B721B}" presName="sibTrans" presStyleCnt="0"/>
      <dgm:spPr/>
    </dgm:pt>
    <dgm:pt modelId="{A17B1E0A-D15B-6B4E-8098-E230A090EE24}" type="pres">
      <dgm:prSet presAssocID="{D086B667-A5E8-4CC1-9A5B-C792433CC8C1}" presName="node" presStyleLbl="node1" presStyleIdx="1" presStyleCnt="7">
        <dgm:presLayoutVars>
          <dgm:bulletEnabled val="1"/>
        </dgm:presLayoutVars>
      </dgm:prSet>
      <dgm:spPr/>
    </dgm:pt>
    <dgm:pt modelId="{53C670B9-FEEF-8342-9260-2515E3B43FE4}" type="pres">
      <dgm:prSet presAssocID="{4557F71E-D1DD-46A9-B9A4-2AEC95E222C8}" presName="sibTrans" presStyleCnt="0"/>
      <dgm:spPr/>
    </dgm:pt>
    <dgm:pt modelId="{30DEFEE0-6FE6-A944-AA72-8D97FE2176C5}" type="pres">
      <dgm:prSet presAssocID="{8597344C-CEAD-4B26-9073-E723D54444C5}" presName="node" presStyleLbl="node1" presStyleIdx="2" presStyleCnt="7" custLinFactNeighborX="2938" custLinFactNeighborY="-2338">
        <dgm:presLayoutVars>
          <dgm:bulletEnabled val="1"/>
        </dgm:presLayoutVars>
      </dgm:prSet>
      <dgm:spPr/>
    </dgm:pt>
    <dgm:pt modelId="{34541E0D-DACC-2847-9669-3CB424A76601}" type="pres">
      <dgm:prSet presAssocID="{376B1CEA-90FB-448B-8A7C-C1CAE07EDA49}" presName="sibTrans" presStyleCnt="0"/>
      <dgm:spPr/>
    </dgm:pt>
    <dgm:pt modelId="{D64C4625-C100-4E4C-AD73-46D7C27C55BF}" type="pres">
      <dgm:prSet presAssocID="{69C62752-9FE1-4692-B925-E55B467D3FD1}" presName="node" presStyleLbl="node1" presStyleIdx="3" presStyleCnt="7" custLinFactNeighborX="468" custLinFactNeighborY="-779">
        <dgm:presLayoutVars>
          <dgm:bulletEnabled val="1"/>
        </dgm:presLayoutVars>
      </dgm:prSet>
      <dgm:spPr/>
    </dgm:pt>
    <dgm:pt modelId="{729B39FE-6BFF-D841-B9CE-12181AB7C8CA}" type="pres">
      <dgm:prSet presAssocID="{2E4CA374-78AC-43E6-9245-D662871EBB08}" presName="sibTrans" presStyleCnt="0"/>
      <dgm:spPr/>
    </dgm:pt>
    <dgm:pt modelId="{61409AE9-01BF-D04F-A2B9-26FBCAEC5849}" type="pres">
      <dgm:prSet presAssocID="{8A1F49E9-BFA6-4C19-ABE5-9216365FD43B}" presName="node" presStyleLbl="node1" presStyleIdx="4" presStyleCnt="7">
        <dgm:presLayoutVars>
          <dgm:bulletEnabled val="1"/>
        </dgm:presLayoutVars>
      </dgm:prSet>
      <dgm:spPr/>
    </dgm:pt>
    <dgm:pt modelId="{2837E16B-5422-E145-88AB-96BAFEAD67A2}" type="pres">
      <dgm:prSet presAssocID="{EE86C936-6743-478E-A2E1-9F9B72A40A06}" presName="sibTrans" presStyleCnt="0"/>
      <dgm:spPr/>
    </dgm:pt>
    <dgm:pt modelId="{02C5958E-A79E-4848-8E7C-4EBBF46125E5}" type="pres">
      <dgm:prSet presAssocID="{5093AAE3-8ADE-49E3-A9C2-464EFDA81305}" presName="node" presStyleLbl="node1" presStyleIdx="5" presStyleCnt="7">
        <dgm:presLayoutVars>
          <dgm:bulletEnabled val="1"/>
        </dgm:presLayoutVars>
      </dgm:prSet>
      <dgm:spPr/>
    </dgm:pt>
    <dgm:pt modelId="{869067AE-79CD-0E4A-AEBE-7C1BE19293B7}" type="pres">
      <dgm:prSet presAssocID="{0A9558B0-7871-46C0-A828-2F27A500FCD7}" presName="sibTrans" presStyleCnt="0"/>
      <dgm:spPr/>
    </dgm:pt>
    <dgm:pt modelId="{E063E346-2F80-4640-9658-62C4446CCFFA}" type="pres">
      <dgm:prSet presAssocID="{B27162DC-51DD-404E-84E1-49F7496BB2B1}" presName="node" presStyleLbl="node1" presStyleIdx="6" presStyleCnt="7">
        <dgm:presLayoutVars>
          <dgm:bulletEnabled val="1"/>
        </dgm:presLayoutVars>
      </dgm:prSet>
      <dgm:spPr/>
    </dgm:pt>
  </dgm:ptLst>
  <dgm:cxnLst>
    <dgm:cxn modelId="{CC380A00-610A-DD48-ABC2-884D73AA12A3}" type="presOf" srcId="{D086B667-A5E8-4CC1-9A5B-C792433CC8C1}" destId="{A17B1E0A-D15B-6B4E-8098-E230A090EE24}" srcOrd="0" destOrd="0" presId="urn:microsoft.com/office/officeart/2005/8/layout/default"/>
    <dgm:cxn modelId="{69CBC103-22B9-41A4-B68A-213663FBDE60}" srcId="{288FB27E-1916-49B5-97E8-21A155906FE1}" destId="{8597344C-CEAD-4B26-9073-E723D54444C5}" srcOrd="2" destOrd="0" parTransId="{92256A6E-8423-4A3D-8111-1345480EFA68}" sibTransId="{376B1CEA-90FB-448B-8A7C-C1CAE07EDA49}"/>
    <dgm:cxn modelId="{3BBE3D0C-67F3-674D-AF70-069C9CF7D314}" type="presOf" srcId="{8597344C-CEAD-4B26-9073-E723D54444C5}" destId="{30DEFEE0-6FE6-A944-AA72-8D97FE2176C5}" srcOrd="0" destOrd="0" presId="urn:microsoft.com/office/officeart/2005/8/layout/default"/>
    <dgm:cxn modelId="{5DE01A31-6564-499C-9A34-2FF1E4881CB7}" srcId="{288FB27E-1916-49B5-97E8-21A155906FE1}" destId="{B27162DC-51DD-404E-84E1-49F7496BB2B1}" srcOrd="6" destOrd="0" parTransId="{3DDDF306-267B-4879-938B-D37F10C518F0}" sibTransId="{4448B055-1CEF-4B37-A553-1B240E816E4B}"/>
    <dgm:cxn modelId="{8BD53C58-EF8D-8942-89D8-CDFA1341ACA8}" type="presOf" srcId="{69C62752-9FE1-4692-B925-E55B467D3FD1}" destId="{D64C4625-C100-4E4C-AD73-46D7C27C55BF}" srcOrd="0" destOrd="0" presId="urn:microsoft.com/office/officeart/2005/8/layout/default"/>
    <dgm:cxn modelId="{85C6696A-7824-384F-BC15-0137904D3AFD}" type="presOf" srcId="{5093AAE3-8ADE-49E3-A9C2-464EFDA81305}" destId="{02C5958E-A79E-4848-8E7C-4EBBF46125E5}" srcOrd="0" destOrd="0" presId="urn:microsoft.com/office/officeart/2005/8/layout/default"/>
    <dgm:cxn modelId="{2BA35274-01C6-4B69-A98F-4D06079DCAF3}" srcId="{288FB27E-1916-49B5-97E8-21A155906FE1}" destId="{69C62752-9FE1-4692-B925-E55B467D3FD1}" srcOrd="3" destOrd="0" parTransId="{F9C14DC4-F8E4-4B62-91CB-F167D86DA0BD}" sibTransId="{2E4CA374-78AC-43E6-9245-D662871EBB08}"/>
    <dgm:cxn modelId="{353C1177-C854-7D44-B7D0-2238379FA668}" type="presOf" srcId="{288FB27E-1916-49B5-97E8-21A155906FE1}" destId="{260F306A-5C02-9C40-AE7C-F592E8E149FC}" srcOrd="0" destOrd="0" presId="urn:microsoft.com/office/officeart/2005/8/layout/default"/>
    <dgm:cxn modelId="{D369337E-6880-4E4A-917F-6DC733238D3D}" srcId="{288FB27E-1916-49B5-97E8-21A155906FE1}" destId="{D086B667-A5E8-4CC1-9A5B-C792433CC8C1}" srcOrd="1" destOrd="0" parTransId="{DE70D9D5-47ED-4C33-97B9-F9A45CF9C622}" sibTransId="{4557F71E-D1DD-46A9-B9A4-2AEC95E222C8}"/>
    <dgm:cxn modelId="{3EFA7587-C0D6-824B-B3CE-C1DBDB7C7D37}" type="presOf" srcId="{D3096586-C3EA-441F-A2C3-B3E4A711A42E}" destId="{A7663768-1686-8C4F-A9F1-D771BC2FE3D0}" srcOrd="0" destOrd="0" presId="urn:microsoft.com/office/officeart/2005/8/layout/default"/>
    <dgm:cxn modelId="{1398528B-7873-44ED-9A05-9553DE506479}" srcId="{288FB27E-1916-49B5-97E8-21A155906FE1}" destId="{8A1F49E9-BFA6-4C19-ABE5-9216365FD43B}" srcOrd="4" destOrd="0" parTransId="{EB95E202-0210-41B3-8CAD-90E6333D3FEE}" sibTransId="{EE86C936-6743-478E-A2E1-9F9B72A40A06}"/>
    <dgm:cxn modelId="{BDCEEC9D-1275-4D74-B91A-BCFE96052AA0}" srcId="{288FB27E-1916-49B5-97E8-21A155906FE1}" destId="{D3096586-C3EA-441F-A2C3-B3E4A711A42E}" srcOrd="0" destOrd="0" parTransId="{EF662AD5-2EFC-4D04-9CF3-49565E6856B9}" sibTransId="{A448C1A5-9F27-43D0-80F6-E45BDC9B721B}"/>
    <dgm:cxn modelId="{9917D4C0-02DD-504B-96AB-8A3F2E3F67F7}" type="presOf" srcId="{8A1F49E9-BFA6-4C19-ABE5-9216365FD43B}" destId="{61409AE9-01BF-D04F-A2B9-26FBCAEC5849}" srcOrd="0" destOrd="0" presId="urn:microsoft.com/office/officeart/2005/8/layout/default"/>
    <dgm:cxn modelId="{BB6F2CD0-3D80-5544-9386-EBE3DEDC72FF}" type="presOf" srcId="{B27162DC-51DD-404E-84E1-49F7496BB2B1}" destId="{E063E346-2F80-4640-9658-62C4446CCFFA}" srcOrd="0" destOrd="0" presId="urn:microsoft.com/office/officeart/2005/8/layout/default"/>
    <dgm:cxn modelId="{F4BE19F0-00E0-47FC-B9C4-E329355133F4}" srcId="{288FB27E-1916-49B5-97E8-21A155906FE1}" destId="{5093AAE3-8ADE-49E3-A9C2-464EFDA81305}" srcOrd="5" destOrd="0" parTransId="{13188739-948C-47ED-9161-5D4E35A0AE41}" sibTransId="{0A9558B0-7871-46C0-A828-2F27A500FCD7}"/>
    <dgm:cxn modelId="{4F5F1D9D-A44B-614B-892C-38B9312B347B}" type="presParOf" srcId="{260F306A-5C02-9C40-AE7C-F592E8E149FC}" destId="{A7663768-1686-8C4F-A9F1-D771BC2FE3D0}" srcOrd="0" destOrd="0" presId="urn:microsoft.com/office/officeart/2005/8/layout/default"/>
    <dgm:cxn modelId="{CB83F7A2-A9AA-4246-A50C-F14F31BF6E49}" type="presParOf" srcId="{260F306A-5C02-9C40-AE7C-F592E8E149FC}" destId="{A863AF7C-C864-CF44-95DB-DF6D14FE6F98}" srcOrd="1" destOrd="0" presId="urn:microsoft.com/office/officeart/2005/8/layout/default"/>
    <dgm:cxn modelId="{54C27966-3E85-9944-98A7-34CC15732CC7}" type="presParOf" srcId="{260F306A-5C02-9C40-AE7C-F592E8E149FC}" destId="{A17B1E0A-D15B-6B4E-8098-E230A090EE24}" srcOrd="2" destOrd="0" presId="urn:microsoft.com/office/officeart/2005/8/layout/default"/>
    <dgm:cxn modelId="{93B43C68-3688-0F41-8BAB-40162708A59D}" type="presParOf" srcId="{260F306A-5C02-9C40-AE7C-F592E8E149FC}" destId="{53C670B9-FEEF-8342-9260-2515E3B43FE4}" srcOrd="3" destOrd="0" presId="urn:microsoft.com/office/officeart/2005/8/layout/default"/>
    <dgm:cxn modelId="{225E4A35-262B-954F-95C3-CB7C13E4B9CC}" type="presParOf" srcId="{260F306A-5C02-9C40-AE7C-F592E8E149FC}" destId="{30DEFEE0-6FE6-A944-AA72-8D97FE2176C5}" srcOrd="4" destOrd="0" presId="urn:microsoft.com/office/officeart/2005/8/layout/default"/>
    <dgm:cxn modelId="{D1949D15-237D-8C49-88AF-F0D8975D4FFF}" type="presParOf" srcId="{260F306A-5C02-9C40-AE7C-F592E8E149FC}" destId="{34541E0D-DACC-2847-9669-3CB424A76601}" srcOrd="5" destOrd="0" presId="urn:microsoft.com/office/officeart/2005/8/layout/default"/>
    <dgm:cxn modelId="{CEBC9328-7165-BE45-9206-F9487BAF8336}" type="presParOf" srcId="{260F306A-5C02-9C40-AE7C-F592E8E149FC}" destId="{D64C4625-C100-4E4C-AD73-46D7C27C55BF}" srcOrd="6" destOrd="0" presId="urn:microsoft.com/office/officeart/2005/8/layout/default"/>
    <dgm:cxn modelId="{73B1A1D3-CFAE-7A41-BD32-03F6A66ED1DB}" type="presParOf" srcId="{260F306A-5C02-9C40-AE7C-F592E8E149FC}" destId="{729B39FE-6BFF-D841-B9CE-12181AB7C8CA}" srcOrd="7" destOrd="0" presId="urn:microsoft.com/office/officeart/2005/8/layout/default"/>
    <dgm:cxn modelId="{8CB348B9-D30C-F447-9652-88C84AF9C2EE}" type="presParOf" srcId="{260F306A-5C02-9C40-AE7C-F592E8E149FC}" destId="{61409AE9-01BF-D04F-A2B9-26FBCAEC5849}" srcOrd="8" destOrd="0" presId="urn:microsoft.com/office/officeart/2005/8/layout/default"/>
    <dgm:cxn modelId="{8AA4850E-90D7-7149-A1F6-97D538DB0AD8}" type="presParOf" srcId="{260F306A-5C02-9C40-AE7C-F592E8E149FC}" destId="{2837E16B-5422-E145-88AB-96BAFEAD67A2}" srcOrd="9" destOrd="0" presId="urn:microsoft.com/office/officeart/2005/8/layout/default"/>
    <dgm:cxn modelId="{B071FB3F-9107-9B4F-8D0B-5266E950A5B0}" type="presParOf" srcId="{260F306A-5C02-9C40-AE7C-F592E8E149FC}" destId="{02C5958E-A79E-4848-8E7C-4EBBF46125E5}" srcOrd="10" destOrd="0" presId="urn:microsoft.com/office/officeart/2005/8/layout/default"/>
    <dgm:cxn modelId="{10BAD4FC-9644-1340-B960-CEE962BE0ABB}" type="presParOf" srcId="{260F306A-5C02-9C40-AE7C-F592E8E149FC}" destId="{869067AE-79CD-0E4A-AEBE-7C1BE19293B7}" srcOrd="11" destOrd="0" presId="urn:microsoft.com/office/officeart/2005/8/layout/default"/>
    <dgm:cxn modelId="{E079768F-6C97-E84B-8680-6C8D6E17E57E}" type="presParOf" srcId="{260F306A-5C02-9C40-AE7C-F592E8E149FC}" destId="{E063E346-2F80-4640-9658-62C4446CCFFA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785AAB-ECFE-3442-91C8-B55A3879F66A}">
      <dsp:nvSpPr>
        <dsp:cNvPr id="0" name=""/>
        <dsp:cNvSpPr/>
      </dsp:nvSpPr>
      <dsp:spPr>
        <a:xfrm>
          <a:off x="0" y="0"/>
          <a:ext cx="9288654" cy="166023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>
              <a:latin typeface="Arial" panose="020B0604020202020204" pitchFamily="34" charset="0"/>
              <a:cs typeface="Arial" panose="020B0604020202020204" pitchFamily="34" charset="0"/>
            </a:rPr>
            <a:t>Cosa vogliamo che resti ai ragazzi del liceo dopo tre anni di studio della letteratura greca?</a:t>
          </a:r>
          <a:endParaRPr lang="en-US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627" y="48627"/>
        <a:ext cx="7572674" cy="1562978"/>
      </dsp:txXfrm>
    </dsp:sp>
    <dsp:sp modelId="{ADC7040D-166F-CC4F-9119-64F892013C9A}">
      <dsp:nvSpPr>
        <dsp:cNvPr id="0" name=""/>
        <dsp:cNvSpPr/>
      </dsp:nvSpPr>
      <dsp:spPr>
        <a:xfrm>
          <a:off x="1639174" y="2029172"/>
          <a:ext cx="9288654" cy="1660232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>
              <a:latin typeface="Arial" panose="020B0604020202020204" pitchFamily="34" charset="0"/>
              <a:cs typeface="Arial" panose="020B0604020202020204" pitchFamily="34" charset="0"/>
            </a:rPr>
            <a:t>Per noi, un’idea il più possibile ampia e organica della cultura che ha prodotto quei testi.</a:t>
          </a:r>
          <a:endParaRPr lang="en-US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87801" y="2077799"/>
        <a:ext cx="6473075" cy="1562978"/>
      </dsp:txXfrm>
    </dsp:sp>
    <dsp:sp modelId="{308299C7-FCA6-C742-80EC-1D753F605A21}">
      <dsp:nvSpPr>
        <dsp:cNvPr id="0" name=""/>
        <dsp:cNvSpPr/>
      </dsp:nvSpPr>
      <dsp:spPr>
        <a:xfrm>
          <a:off x="8209503" y="1305127"/>
          <a:ext cx="1079150" cy="107915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452312" y="1305127"/>
        <a:ext cx="593532" cy="8120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30AA9-3E80-6F4A-89C4-DE10F62934BD}">
      <dsp:nvSpPr>
        <dsp:cNvPr id="0" name=""/>
        <dsp:cNvSpPr/>
      </dsp:nvSpPr>
      <dsp:spPr>
        <a:xfrm>
          <a:off x="367252" y="1464787"/>
          <a:ext cx="2348309" cy="1491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651F40-1D3E-ED47-A98F-EE7F8DFE3450}">
      <dsp:nvSpPr>
        <dsp:cNvPr id="0" name=""/>
        <dsp:cNvSpPr/>
      </dsp:nvSpPr>
      <dsp:spPr>
        <a:xfrm>
          <a:off x="628175" y="1712664"/>
          <a:ext cx="2348309" cy="14911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latin typeface="Arial" panose="020B0604020202020204" pitchFamily="34" charset="0"/>
              <a:cs typeface="Arial" panose="020B0604020202020204" pitchFamily="34" charset="0"/>
            </a:rPr>
            <a:t>è il modo più organico di approcciare lo studio di una cultura come quella greca</a:t>
          </a:r>
          <a:endParaRPr lang="en-US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71850" y="1756339"/>
        <a:ext cx="2260959" cy="1403826"/>
      </dsp:txXfrm>
    </dsp:sp>
    <dsp:sp modelId="{3CD8E311-4034-4840-85FC-6B064A492774}">
      <dsp:nvSpPr>
        <dsp:cNvPr id="0" name=""/>
        <dsp:cNvSpPr/>
      </dsp:nvSpPr>
      <dsp:spPr>
        <a:xfrm>
          <a:off x="3969751" y="1734899"/>
          <a:ext cx="2049393" cy="15389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DD56D6-B3A5-944B-864F-65994A8A2018}">
      <dsp:nvSpPr>
        <dsp:cNvPr id="0" name=""/>
        <dsp:cNvSpPr/>
      </dsp:nvSpPr>
      <dsp:spPr>
        <a:xfrm>
          <a:off x="4230675" y="1982776"/>
          <a:ext cx="2049393" cy="15389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latin typeface="Arial" panose="020B0604020202020204" pitchFamily="34" charset="0"/>
              <a:cs typeface="Arial" panose="020B0604020202020204" pitchFamily="34" charset="0"/>
            </a:rPr>
            <a:t>ricolloca il testo nella sua giusta dimensione in un quadro sociologico di insieme</a:t>
          </a:r>
          <a:endParaRPr lang="en-US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75749" y="2027850"/>
        <a:ext cx="1959245" cy="1448790"/>
      </dsp:txXfrm>
    </dsp:sp>
    <dsp:sp modelId="{E6592FE6-8E0E-294D-A08D-F53BA4F31863}">
      <dsp:nvSpPr>
        <dsp:cNvPr id="0" name=""/>
        <dsp:cNvSpPr/>
      </dsp:nvSpPr>
      <dsp:spPr>
        <a:xfrm>
          <a:off x="7412519" y="1535886"/>
          <a:ext cx="2348309" cy="1295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40F4DB-251C-A740-A611-5D276EDD5A6C}">
      <dsp:nvSpPr>
        <dsp:cNvPr id="0" name=""/>
        <dsp:cNvSpPr/>
      </dsp:nvSpPr>
      <dsp:spPr>
        <a:xfrm>
          <a:off x="7673442" y="1783764"/>
          <a:ext cx="2348309" cy="1295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latin typeface="Arial" panose="020B0604020202020204" pitchFamily="34" charset="0"/>
              <a:cs typeface="Arial" panose="020B0604020202020204" pitchFamily="34" charset="0"/>
            </a:rPr>
            <a:t>ridà consistenza storica e vitalità ai testi</a:t>
          </a:r>
          <a:endParaRPr lang="en-US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711389" y="1821711"/>
        <a:ext cx="2272415" cy="1219699"/>
      </dsp:txXfrm>
    </dsp:sp>
    <dsp:sp modelId="{8C4274E4-9FC9-0A4B-A1B4-794447663B21}">
      <dsp:nvSpPr>
        <dsp:cNvPr id="0" name=""/>
        <dsp:cNvSpPr/>
      </dsp:nvSpPr>
      <dsp:spPr>
        <a:xfrm>
          <a:off x="3728003" y="-247877"/>
          <a:ext cx="2348309" cy="1491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996B22-C169-BB4B-904C-E5928BBB3110}">
      <dsp:nvSpPr>
        <dsp:cNvPr id="0" name=""/>
        <dsp:cNvSpPr/>
      </dsp:nvSpPr>
      <dsp:spPr>
        <a:xfrm>
          <a:off x="3988927" y="0"/>
          <a:ext cx="2348309" cy="14911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latin typeface="Arial" panose="020B0604020202020204" pitchFamily="34" charset="0"/>
              <a:cs typeface="Arial" panose="020B0604020202020204" pitchFamily="34" charset="0"/>
            </a:rPr>
            <a:t>La ricostruzione delle occasioni:</a:t>
          </a:r>
        </a:p>
      </dsp:txBody>
      <dsp:txXfrm>
        <a:off x="4032602" y="43675"/>
        <a:ext cx="2260959" cy="14038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67643A-38E8-244F-9E8B-29D5D9CB4C82}">
      <dsp:nvSpPr>
        <dsp:cNvPr id="0" name=""/>
        <dsp:cNvSpPr/>
      </dsp:nvSpPr>
      <dsp:spPr>
        <a:xfrm>
          <a:off x="0" y="0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ADCB03-BED7-A241-8EEB-9E50A2E63C7D}">
      <dsp:nvSpPr>
        <dsp:cNvPr id="0" name=""/>
        <dsp:cNvSpPr/>
      </dsp:nvSpPr>
      <dsp:spPr>
        <a:xfrm>
          <a:off x="0" y="0"/>
          <a:ext cx="6666833" cy="1272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>
              <a:latin typeface="Arial" panose="020B0604020202020204" pitchFamily="34" charset="0"/>
              <a:cs typeface="Arial" panose="020B0604020202020204" pitchFamily="34" charset="0"/>
            </a:rPr>
            <a:t>Riteniamo quindi che lo studio della cultura greca e dei testi da essa prodotti debba:</a:t>
          </a:r>
          <a:endParaRPr lang="en-US" sz="2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6666833" cy="1272480"/>
      </dsp:txXfrm>
    </dsp:sp>
    <dsp:sp modelId="{11C72A0D-2F84-3844-91AF-E856440B3B87}">
      <dsp:nvSpPr>
        <dsp:cNvPr id="0" name=""/>
        <dsp:cNvSpPr/>
      </dsp:nvSpPr>
      <dsp:spPr>
        <a:xfrm>
          <a:off x="0" y="1272480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ECE298F-92C4-E344-8B58-6EF1D5FDEB6F}">
      <dsp:nvSpPr>
        <dsp:cNvPr id="0" name=""/>
        <dsp:cNvSpPr/>
      </dsp:nvSpPr>
      <dsp:spPr>
        <a:xfrm>
          <a:off x="0" y="1272480"/>
          <a:ext cx="6666833" cy="1272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1. </a:t>
          </a:r>
          <a:r>
            <a:rPr lang="it-IT" sz="2700" kern="1200" dirty="0">
              <a:latin typeface="Arial" panose="020B0604020202020204" pitchFamily="34" charset="0"/>
              <a:cs typeface="Arial" panose="020B0604020202020204" pitchFamily="34" charset="0"/>
            </a:rPr>
            <a:t>porre al centro dell’attenzione le occasioni</a:t>
          </a:r>
          <a:endParaRPr lang="en-US" sz="2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272480"/>
        <a:ext cx="6666833" cy="1272480"/>
      </dsp:txXfrm>
    </dsp:sp>
    <dsp:sp modelId="{D6C811AF-D13B-CD45-A10D-5CDF45A0D1E7}">
      <dsp:nvSpPr>
        <dsp:cNvPr id="0" name=""/>
        <dsp:cNvSpPr/>
      </dsp:nvSpPr>
      <dsp:spPr>
        <a:xfrm>
          <a:off x="0" y="2544960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2C31CF-4908-C042-809F-B33B5755291E}">
      <dsp:nvSpPr>
        <dsp:cNvPr id="0" name=""/>
        <dsp:cNvSpPr/>
      </dsp:nvSpPr>
      <dsp:spPr>
        <a:xfrm>
          <a:off x="0" y="2544960"/>
          <a:ext cx="6666833" cy="1272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latin typeface="Arial" panose="020B0604020202020204" pitchFamily="34" charset="0"/>
              <a:cs typeface="Arial" panose="020B0604020202020204" pitchFamily="34" charset="0"/>
            </a:rPr>
            <a:t>2. arrivare all’analisi dei testi in un quadro di riferimento storico corretto</a:t>
          </a:r>
          <a:endParaRPr lang="en-U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544960"/>
        <a:ext cx="6666833" cy="1272480"/>
      </dsp:txXfrm>
    </dsp:sp>
    <dsp:sp modelId="{5669783B-8F76-F940-A1E7-2C8027DBAD4B}">
      <dsp:nvSpPr>
        <dsp:cNvPr id="0" name=""/>
        <dsp:cNvSpPr/>
      </dsp:nvSpPr>
      <dsp:spPr>
        <a:xfrm>
          <a:off x="0" y="3817440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21CACA3-BD00-B14F-86F2-E0950C4B3BF6}">
      <dsp:nvSpPr>
        <dsp:cNvPr id="0" name=""/>
        <dsp:cNvSpPr/>
      </dsp:nvSpPr>
      <dsp:spPr>
        <a:xfrm>
          <a:off x="0" y="3817440"/>
          <a:ext cx="6666833" cy="1272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latin typeface="Arial" panose="020B0604020202020204" pitchFamily="34" charset="0"/>
              <a:cs typeface="Arial" panose="020B0604020202020204" pitchFamily="34" charset="0"/>
            </a:rPr>
            <a:t>3. non limitarsi a un approccio per autori e per generi</a:t>
          </a:r>
          <a:endParaRPr lang="en-U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817440"/>
        <a:ext cx="6666833" cy="12724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67643A-38E8-244F-9E8B-29D5D9CB4C82}">
      <dsp:nvSpPr>
        <dsp:cNvPr id="0" name=""/>
        <dsp:cNvSpPr/>
      </dsp:nvSpPr>
      <dsp:spPr>
        <a:xfrm>
          <a:off x="0" y="3392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ADCB03-BED7-A241-8EEB-9E50A2E63C7D}">
      <dsp:nvSpPr>
        <dsp:cNvPr id="0" name=""/>
        <dsp:cNvSpPr/>
      </dsp:nvSpPr>
      <dsp:spPr>
        <a:xfrm>
          <a:off x="0" y="3392"/>
          <a:ext cx="6666833" cy="1797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>
              <a:latin typeface="Arial" panose="020B0604020202020204" pitchFamily="34" charset="0"/>
              <a:cs typeface="Arial" panose="020B0604020202020204" pitchFamily="34" charset="0"/>
            </a:rPr>
            <a:t>La centralità dell’occasione porta a comprendere meglio il sistema della comunicazione nel suo complesso per almeno due ragioni: </a:t>
          </a:r>
          <a:endParaRPr lang="en-US" sz="2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392"/>
        <a:ext cx="6666833" cy="1797556"/>
      </dsp:txXfrm>
    </dsp:sp>
    <dsp:sp modelId="{11C72A0D-2F84-3844-91AF-E856440B3B87}">
      <dsp:nvSpPr>
        <dsp:cNvPr id="0" name=""/>
        <dsp:cNvSpPr/>
      </dsp:nvSpPr>
      <dsp:spPr>
        <a:xfrm>
          <a:off x="0" y="1800948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ECE298F-92C4-E344-8B58-6EF1D5FDEB6F}">
      <dsp:nvSpPr>
        <dsp:cNvPr id="0" name=""/>
        <dsp:cNvSpPr/>
      </dsp:nvSpPr>
      <dsp:spPr>
        <a:xfrm>
          <a:off x="0" y="1800948"/>
          <a:ext cx="6666833" cy="1797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>
              <a:latin typeface="Arial" panose="020B0604020202020204" pitchFamily="34" charset="0"/>
              <a:cs typeface="Arial" panose="020B0604020202020204" pitchFamily="34" charset="0"/>
            </a:rPr>
            <a:t>1. importanza fondamentale della oralità/</a:t>
          </a:r>
          <a:r>
            <a:rPr lang="it-IT" sz="2700" kern="1200" dirty="0" err="1">
              <a:latin typeface="Arial" panose="020B0604020202020204" pitchFamily="34" charset="0"/>
              <a:cs typeface="Arial" panose="020B0604020202020204" pitchFamily="34" charset="0"/>
            </a:rPr>
            <a:t>auralità</a:t>
          </a:r>
          <a:r>
            <a:rPr lang="it-IT" sz="2700" kern="12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>
              <a:latin typeface="Arial" panose="020B0604020202020204" pitchFamily="34" charset="0"/>
              <a:cs typeface="Arial" panose="020B0604020202020204" pitchFamily="34" charset="0"/>
            </a:rPr>
            <a:t>rapporto esecutore-pubblico</a:t>
          </a:r>
          <a:endParaRPr lang="en-US" sz="2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800948"/>
        <a:ext cx="6666833" cy="1797556"/>
      </dsp:txXfrm>
    </dsp:sp>
    <dsp:sp modelId="{D6C811AF-D13B-CD45-A10D-5CDF45A0D1E7}">
      <dsp:nvSpPr>
        <dsp:cNvPr id="0" name=""/>
        <dsp:cNvSpPr/>
      </dsp:nvSpPr>
      <dsp:spPr>
        <a:xfrm>
          <a:off x="0" y="3598505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2C31CF-4908-C042-809F-B33B5755291E}">
      <dsp:nvSpPr>
        <dsp:cNvPr id="0" name=""/>
        <dsp:cNvSpPr/>
      </dsp:nvSpPr>
      <dsp:spPr>
        <a:xfrm>
          <a:off x="0" y="3598505"/>
          <a:ext cx="6666833" cy="13417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>
              <a:latin typeface="Arial" panose="020B0604020202020204" pitchFamily="34" charset="0"/>
              <a:cs typeface="Arial" panose="020B0604020202020204" pitchFamily="34" charset="0"/>
            </a:rPr>
            <a:t>2. pluralità dei codici comunicativi utilizzati </a:t>
          </a:r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>
              <a:latin typeface="Arial" panose="020B0604020202020204" pitchFamily="34" charset="0"/>
              <a:cs typeface="Arial" panose="020B0604020202020204" pitchFamily="34" charset="0"/>
            </a:rPr>
            <a:t>(a cominciare dal </a:t>
          </a:r>
          <a:r>
            <a:rPr lang="it-IT" sz="2700" i="1" kern="1200" dirty="0">
              <a:latin typeface="Arial" panose="020B0604020202020204" pitchFamily="34" charset="0"/>
              <a:cs typeface="Arial" panose="020B0604020202020204" pitchFamily="34" charset="0"/>
            </a:rPr>
            <a:t>setting</a:t>
          </a:r>
          <a:r>
            <a:rPr lang="it-IT" sz="2700" kern="1200" dirty="0">
              <a:latin typeface="Arial" panose="020B0604020202020204" pitchFamily="34" charset="0"/>
              <a:cs typeface="Arial" panose="020B0604020202020204" pitchFamily="34" charset="0"/>
            </a:rPr>
            <a:t> o dallo </a:t>
          </a:r>
          <a:r>
            <a:rPr lang="it-IT" sz="2700" i="1" kern="1200" dirty="0" err="1">
              <a:latin typeface="Arial" panose="020B0604020202020204" pitchFamily="34" charset="0"/>
              <a:cs typeface="Arial" panose="020B0604020202020204" pitchFamily="34" charset="0"/>
            </a:rPr>
            <a:t>staging</a:t>
          </a:r>
          <a:r>
            <a:rPr lang="it-IT" sz="2700" i="0" kern="12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en-US" sz="270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598505"/>
        <a:ext cx="6666833" cy="1341714"/>
      </dsp:txXfrm>
    </dsp:sp>
    <dsp:sp modelId="{5669783B-8F76-F940-A1E7-2C8027DBAD4B}">
      <dsp:nvSpPr>
        <dsp:cNvPr id="0" name=""/>
        <dsp:cNvSpPr/>
      </dsp:nvSpPr>
      <dsp:spPr>
        <a:xfrm>
          <a:off x="0" y="4940219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21CACA3-BD00-B14F-86F2-E0950C4B3BF6}">
      <dsp:nvSpPr>
        <dsp:cNvPr id="0" name=""/>
        <dsp:cNvSpPr/>
      </dsp:nvSpPr>
      <dsp:spPr>
        <a:xfrm>
          <a:off x="0" y="4940219"/>
          <a:ext cx="6666833" cy="5103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</dsp:txBody>
      <dsp:txXfrm>
        <a:off x="0" y="4940219"/>
        <a:ext cx="6666833" cy="5103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663768-1686-8C4F-A9F1-D771BC2FE3D0}">
      <dsp:nvSpPr>
        <dsp:cNvPr id="0" name=""/>
        <dsp:cNvSpPr/>
      </dsp:nvSpPr>
      <dsp:spPr>
        <a:xfrm>
          <a:off x="3201" y="193789"/>
          <a:ext cx="2539866" cy="15239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latin typeface="Arial" panose="020B0604020202020204" pitchFamily="34" charset="0"/>
              <a:cs typeface="Arial" panose="020B0604020202020204" pitchFamily="34" charset="0"/>
            </a:rPr>
            <a:t>1. lo spazio (del tempio, della piazza, del teatro, del simposio etc.)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01" y="193789"/>
        <a:ext cx="2539866" cy="1523919"/>
      </dsp:txXfrm>
    </dsp:sp>
    <dsp:sp modelId="{A17B1E0A-D15B-6B4E-8098-E230A090EE24}">
      <dsp:nvSpPr>
        <dsp:cNvPr id="0" name=""/>
        <dsp:cNvSpPr/>
      </dsp:nvSpPr>
      <dsp:spPr>
        <a:xfrm>
          <a:off x="2797054" y="193789"/>
          <a:ext cx="2539866" cy="1523919"/>
        </a:xfrm>
        <a:prstGeom prst="rect">
          <a:avLst/>
        </a:prstGeom>
        <a:solidFill>
          <a:schemeClr val="accent2">
            <a:hueOff val="-242561"/>
            <a:satOff val="-13988"/>
            <a:lumOff val="14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latin typeface="Arial" panose="020B0604020202020204" pitchFamily="34" charset="0"/>
              <a:cs typeface="Arial" panose="020B0604020202020204" pitchFamily="34" charset="0"/>
            </a:rPr>
            <a:t>2. il tempo: il tempo sacro della festa 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97054" y="193789"/>
        <a:ext cx="2539866" cy="1523919"/>
      </dsp:txXfrm>
    </dsp:sp>
    <dsp:sp modelId="{30DEFEE0-6FE6-A944-AA72-8D97FE2176C5}">
      <dsp:nvSpPr>
        <dsp:cNvPr id="0" name=""/>
        <dsp:cNvSpPr/>
      </dsp:nvSpPr>
      <dsp:spPr>
        <a:xfrm>
          <a:off x="5665529" y="158160"/>
          <a:ext cx="2539866" cy="1523919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latin typeface="Arial" panose="020B0604020202020204" pitchFamily="34" charset="0"/>
              <a:cs typeface="Arial" panose="020B0604020202020204" pitchFamily="34" charset="0"/>
            </a:rPr>
            <a:t>3. il rito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65529" y="158160"/>
        <a:ext cx="2539866" cy="1523919"/>
      </dsp:txXfrm>
    </dsp:sp>
    <dsp:sp modelId="{D64C4625-C100-4E4C-AD73-46D7C27C55BF}">
      <dsp:nvSpPr>
        <dsp:cNvPr id="0" name=""/>
        <dsp:cNvSpPr/>
      </dsp:nvSpPr>
      <dsp:spPr>
        <a:xfrm>
          <a:off x="8387962" y="181917"/>
          <a:ext cx="2539866" cy="1523919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latin typeface="Arial" panose="020B0604020202020204" pitchFamily="34" charset="0"/>
              <a:cs typeface="Arial" panose="020B0604020202020204" pitchFamily="34" charset="0"/>
            </a:rPr>
            <a:t>4. il testo e l’esecuzione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387962" y="181917"/>
        <a:ext cx="2539866" cy="1523919"/>
      </dsp:txXfrm>
    </dsp:sp>
    <dsp:sp modelId="{61409AE9-01BF-D04F-A2B9-26FBCAEC5849}">
      <dsp:nvSpPr>
        <dsp:cNvPr id="0" name=""/>
        <dsp:cNvSpPr/>
      </dsp:nvSpPr>
      <dsp:spPr>
        <a:xfrm>
          <a:off x="1400128" y="1971695"/>
          <a:ext cx="2539866" cy="1523919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latin typeface="Arial" panose="020B0604020202020204" pitchFamily="34" charset="0"/>
              <a:cs typeface="Arial" panose="020B0604020202020204" pitchFamily="34" charset="0"/>
            </a:rPr>
            <a:t>5. i codici comunicativi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00128" y="1971695"/>
        <a:ext cx="2539866" cy="1523919"/>
      </dsp:txXfrm>
    </dsp:sp>
    <dsp:sp modelId="{02C5958E-A79E-4848-8E7C-4EBBF46125E5}">
      <dsp:nvSpPr>
        <dsp:cNvPr id="0" name=""/>
        <dsp:cNvSpPr/>
      </dsp:nvSpPr>
      <dsp:spPr>
        <a:xfrm>
          <a:off x="4193981" y="1971695"/>
          <a:ext cx="2539866" cy="1523919"/>
        </a:xfrm>
        <a:prstGeom prst="rect">
          <a:avLst/>
        </a:prstGeom>
        <a:solidFill>
          <a:schemeClr val="accent2">
            <a:hueOff val="-1212803"/>
            <a:satOff val="-69940"/>
            <a:lumOff val="71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latin typeface="Arial" panose="020B0604020202020204" pitchFamily="34" charset="0"/>
              <a:cs typeface="Arial" panose="020B0604020202020204" pitchFamily="34" charset="0"/>
            </a:rPr>
            <a:t>6. dimensione pubblica, collettiva e condivisa dell’evento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93981" y="1971695"/>
        <a:ext cx="2539866" cy="1523919"/>
      </dsp:txXfrm>
    </dsp:sp>
    <dsp:sp modelId="{E063E346-2F80-4640-9658-62C4446CCFFA}">
      <dsp:nvSpPr>
        <dsp:cNvPr id="0" name=""/>
        <dsp:cNvSpPr/>
      </dsp:nvSpPr>
      <dsp:spPr>
        <a:xfrm>
          <a:off x="6987834" y="1971695"/>
          <a:ext cx="2539866" cy="1523919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latin typeface="Arial" panose="020B0604020202020204" pitchFamily="34" charset="0"/>
              <a:cs typeface="Arial" panose="020B0604020202020204" pitchFamily="34" charset="0"/>
            </a:rPr>
            <a:t>7. rapporto dinamico e dialettico tra poeta-committente-pubblico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987834" y="1971695"/>
        <a:ext cx="2539866" cy="1523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06A320-D0D9-C76C-F088-9B160B9720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21CD7E7-3995-4B79-97AE-51FF96D466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69CE5D-B84D-DC82-D610-9CC3168BD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CEF0-364F-B54D-894A-1C701193EB71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B3CE31-B0C8-69B2-BD4B-40B76F349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BAB708-6588-52E0-AC1D-C891F5026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453C-788F-A744-BBD2-572FD0F635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299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F6D0AD-27E7-3A45-9C36-7EA9C1FA7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8F3482A-59DA-FB27-B338-8E9332D53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F6037C-20C0-EE48-0AC5-98859EBAD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CEF0-364F-B54D-894A-1C701193EB71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C3B37D1-826D-B547-BFFD-9772946F0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58E834-B680-5D50-B1FA-42F2D5736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453C-788F-A744-BBD2-572FD0F635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4224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309A794-E98A-4EF0-DDA5-6D6E19227F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04DD603-351A-C8A6-67E5-6E4726802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32832AF-D395-1595-CFB2-155A46ACF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CEF0-364F-B54D-894A-1C701193EB71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071ACA4-0B34-D10E-9C2E-FA20BFD2D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B8EBC9-6B76-7F03-77E2-DEA2376BB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453C-788F-A744-BBD2-572FD0F635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7793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14A996-CE09-ACAF-BEA6-F5A9CDED7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908BD2-973F-08CB-C201-B40FA15F4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CB0701-FA04-E461-60CE-582D287EC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CEF0-364F-B54D-894A-1C701193EB71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CCA2FE-094B-4017-908F-50D2987ED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BC6447-C163-A80F-3DA0-95E2A8589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453C-788F-A744-BBD2-572FD0F635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0265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14FA7E-C2C5-A2F5-9630-3C65A81EE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F18A525-EF36-8860-49E8-28C93809D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5E58E9-D325-2172-2E93-B0836A8B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CEF0-364F-B54D-894A-1C701193EB71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707B61-FE64-0723-0447-E8E7694F4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B765D7-BAD8-7FBA-6164-DE5FF4848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453C-788F-A744-BBD2-572FD0F635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910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697A31-F574-3D8C-E923-58D4C72ED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8A8752-156D-F1EA-8C79-AB3368CC70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312F023-F03E-1FBE-3E65-1E58D0315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89FB9AF-3627-E463-816C-A9B180CF3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CEF0-364F-B54D-894A-1C701193EB71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724F4A4-9579-EDED-1BBA-033390387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C08E217-FDD5-5B92-7337-251231C08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453C-788F-A744-BBD2-572FD0F635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947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7B9A15-69EF-E9F5-1997-2B41661E5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6CF9C3F-4F4A-E1D1-002E-E791549AE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9C7DA9C-1A7F-949B-E76B-1EB489BF6C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57DE94B-9B72-46E8-47CD-400525BB0D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E3AEB77-E14E-D8C4-FD2D-1D9531422F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17D2CBD-AD5A-46FB-591A-EDC8018F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CEF0-364F-B54D-894A-1C701193EB71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7BDE3B4-102A-AA7D-C300-FFFB7C457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9596C8C-1BAC-71BC-B7C0-C1914E7D9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453C-788F-A744-BBD2-572FD0F635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876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EC3654-B257-1603-761F-5E7B43008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4E08715-357A-2ECB-2D90-9C835BDFE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CEF0-364F-B54D-894A-1C701193EB71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5291599-0381-2157-4693-49AF98D35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1BEA9B6-09CF-D7FC-7F7A-98D8BA742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453C-788F-A744-BBD2-572FD0F635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595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A0D1B86-E6C2-2C63-3ACD-8A946D9A7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CEF0-364F-B54D-894A-1C701193EB71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DA4971B-5DBB-8E68-8138-3DD8FC4C0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AA47A99-8655-597E-183E-1DF6F81F2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453C-788F-A744-BBD2-572FD0F635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1655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1005D8-93CB-9A65-D249-6B83C1BA1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0E6F9B-DECC-0E83-C904-7280A9879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AC051B2-DBAA-F94A-8152-9C1876A2C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0FDE18B-1984-770C-D690-45F9541F8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CEF0-364F-B54D-894A-1C701193EB71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F39A332-EC39-6A04-EA04-BD02CAA6F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661FBD9-C362-38DB-B84C-83061A2B3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453C-788F-A744-BBD2-572FD0F635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4775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1D702E-7898-B866-0B4B-F1A009390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1B9CF9E-7C8A-795A-E579-A312E814AC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BEF077F-A517-58AE-64E4-80BF41F838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92C0A0-61CD-B675-7D4C-1FB00F926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CEF0-364F-B54D-894A-1C701193EB71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F73AEFF-DFA6-363A-9733-66C6BDFBD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F663E6-247E-96E2-2C98-A1ADA6827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453C-788F-A744-BBD2-572FD0F635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403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86BB496-C2FB-3673-6241-FAFF5D51D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FAF1FEC-24A8-6A27-2B1D-44E2C7EFB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A98DA1-F440-CAB7-53A8-7EF0CB8267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FCEF0-364F-B54D-894A-1C701193EB71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AD2EB0-7FA9-6A60-968E-905258E1A2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64F3C9-0F4B-933C-ED54-F9F9583EB9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F453C-788F-A744-BBD2-572FD0F635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600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1483BE8-AE1D-836B-5E2A-F20AE42CC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2567" y="818984"/>
            <a:ext cx="6714699" cy="3178689"/>
          </a:xfrm>
        </p:spPr>
        <p:txBody>
          <a:bodyPr>
            <a:normAutofit fontScale="90000"/>
          </a:bodyPr>
          <a:lstStyle/>
          <a:p>
            <a:pPr algn="l"/>
            <a:br>
              <a:rPr lang="it-IT" sz="1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1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Ercolani  L. Sbardella</a:t>
            </a:r>
            <a:br>
              <a:rPr lang="it-IT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Testi, contesti, occasioni: </a:t>
            </a:r>
            <a:br>
              <a:rPr lang="it-IT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un approccio storico-culturale alla didattica del greco</a:t>
            </a:r>
            <a:br>
              <a:rPr lang="it-IT" sz="1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1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9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173861C-F231-3AF3-5234-362D8749D2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5397" y="4960961"/>
            <a:ext cx="7055893" cy="1078054"/>
          </a:xfrm>
        </p:spPr>
        <p:txBody>
          <a:bodyPr>
            <a:normAutofit/>
          </a:bodyPr>
          <a:lstStyle/>
          <a:p>
            <a:pPr algn="l"/>
            <a:endParaRPr lang="it-IT">
              <a:solidFill>
                <a:srgbClr val="FFFFFF"/>
              </a:solidFill>
            </a:endParaRPr>
          </a:p>
          <a:p>
            <a:pPr algn="l"/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32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3553F32-0F57-6E72-CE1B-1272D64BE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it-IT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domanda di senso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EC9FDEFD-987F-1E88-071E-D1262FBFA7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7017250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1465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6F33AE6-A33B-C80A-C6F2-4EA72FFA5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 fontScale="90000"/>
          </a:bodyPr>
          <a:lstStyle/>
          <a:p>
            <a:r>
              <a:rPr lang="it-IT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didattica che parta dal contesto e arrivi al testo </a:t>
            </a:r>
            <a:br>
              <a:rPr lang="it-IT" sz="3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3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31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9F61BC0E-1EA5-31AE-3E3E-007918F8FC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4100667"/>
              </p:ext>
            </p:extLst>
          </p:nvPr>
        </p:nvGraphicFramePr>
        <p:xfrm>
          <a:off x="644056" y="2518294"/>
          <a:ext cx="10927829" cy="3787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4622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2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27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29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31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Freeform: Shape 33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3" name="Rectangle 35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948BE2D-C148-FC4A-02C4-8821B8DE1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it-IT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L’occasione al centro</a:t>
            </a:r>
          </a:p>
        </p:txBody>
      </p:sp>
      <p:graphicFrame>
        <p:nvGraphicFramePr>
          <p:cNvPr id="22" name="Segnaposto contenuto 2">
            <a:extLst>
              <a:ext uri="{FF2B5EF4-FFF2-40B4-BE49-F238E27FC236}">
                <a16:creationId xmlns:a16="http://schemas.microsoft.com/office/drawing/2014/main" id="{01BBA5A2-DDA2-3EED-D139-0DF72E946B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19727"/>
              </p:ext>
            </p:extLst>
          </p:nvPr>
        </p:nvGraphicFramePr>
        <p:xfrm>
          <a:off x="4781490" y="336974"/>
          <a:ext cx="6666833" cy="50899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2162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2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27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29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31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Freeform: Shape 33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3" name="Rectangle 35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948BE2D-C148-FC4A-02C4-8821B8DE1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43432"/>
            <a:ext cx="4037824" cy="2212584"/>
          </a:xfrm>
        </p:spPr>
        <p:txBody>
          <a:bodyPr anchor="b">
            <a:normAutofit/>
          </a:bodyPr>
          <a:lstStyle/>
          <a:p>
            <a:pPr algn="r"/>
            <a:r>
              <a:rPr lang="it-IT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L’occasione e </a:t>
            </a:r>
            <a:br>
              <a:rPr lang="it-IT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sistema della comunicazione</a:t>
            </a:r>
          </a:p>
        </p:txBody>
      </p:sp>
      <p:graphicFrame>
        <p:nvGraphicFramePr>
          <p:cNvPr id="22" name="Segnaposto contenuto 2">
            <a:extLst>
              <a:ext uri="{FF2B5EF4-FFF2-40B4-BE49-F238E27FC236}">
                <a16:creationId xmlns:a16="http://schemas.microsoft.com/office/drawing/2014/main" id="{01BBA5A2-DDA2-3EED-D139-0DF72E946B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4396525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7120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EDDAAB4-2381-BAF7-C545-0CFC4BCF5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it-IT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L’occasione:</a:t>
            </a:r>
            <a:br>
              <a:rPr lang="it-IT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alcuni punti nodali</a:t>
            </a:r>
          </a:p>
        </p:txBody>
      </p:sp>
      <p:graphicFrame>
        <p:nvGraphicFramePr>
          <p:cNvPr id="60" name="CasellaDiTesto 4">
            <a:extLst>
              <a:ext uri="{FF2B5EF4-FFF2-40B4-BE49-F238E27FC236}">
                <a16:creationId xmlns:a16="http://schemas.microsoft.com/office/drawing/2014/main" id="{938D4C94-FEF8-369B-38C3-DBFEA9277F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8958509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0399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3553F32-0F57-6E72-CE1B-1272D64BE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it-IT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proposta didattica per una domanda di senso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096F4D8-9758-8298-56E4-7D7995D60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652" y="1825625"/>
            <a:ext cx="12054348" cy="4351338"/>
          </a:xfrm>
        </p:spPr>
        <p:txBody>
          <a:bodyPr>
            <a:normAutofit fontScale="92500"/>
          </a:bodyPr>
          <a:lstStyle/>
          <a:p>
            <a:endParaRPr lang="it-IT" dirty="0"/>
          </a:p>
          <a:p>
            <a:pPr marL="0" indent="0">
              <a:buNone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Partire dal ‘sistema delle occasioni’ consente di comprendere meglio:</a:t>
            </a:r>
          </a:p>
          <a:p>
            <a:pPr marL="0" indent="0">
              <a:buNone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	la presenza del testo e la sua funzione</a:t>
            </a:r>
          </a:p>
          <a:p>
            <a:pPr marL="0" indent="0">
              <a:buNone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	le differenze dei codici comunicativi</a:t>
            </a:r>
          </a:p>
          <a:p>
            <a:pPr marL="0" indent="0">
              <a:buNone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	le relazioni tra i contenuti e i contesti</a:t>
            </a:r>
          </a:p>
          <a:p>
            <a:pPr marL="0" indent="0">
              <a:buNone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 breve: l’importanza dei testi nella configurazione del sistema culturale greco</a:t>
            </a:r>
          </a:p>
          <a:p>
            <a:pPr marL="0" indent="0">
              <a:buNone/>
            </a:pPr>
            <a:r>
              <a:rPr lang="it-IT" dirty="0"/>
              <a:t>	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97458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348</Words>
  <Application>Microsoft Macintosh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  A. Ercolani  L. Sbardella  Testi, contesti, occasioni:   per un approccio storico-culturale alla didattica del greco  </vt:lpstr>
      <vt:lpstr>Una domanda di senso</vt:lpstr>
      <vt:lpstr>Una didattica che parta dal contesto e arrivi al testo   </vt:lpstr>
      <vt:lpstr>L’occasione al centro</vt:lpstr>
      <vt:lpstr>L’occasione e  il sistema della comunicazione</vt:lpstr>
      <vt:lpstr>L’occasione: alcuni punti nodali</vt:lpstr>
      <vt:lpstr>Una proposta didattica per una domanda di senso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A. Ercolani  L. Sbardella  Testi, contesti, occasioni:   per un approccio storico-culturale alla didattica del greco  </dc:title>
  <dc:creator>Livio Sbardella</dc:creator>
  <cp:lastModifiedBy>Livio Sbardella</cp:lastModifiedBy>
  <cp:revision>26</cp:revision>
  <dcterms:created xsi:type="dcterms:W3CDTF">2023-12-10T12:11:54Z</dcterms:created>
  <dcterms:modified xsi:type="dcterms:W3CDTF">2023-12-14T15:02:27Z</dcterms:modified>
</cp:coreProperties>
</file>